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7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79A3D5-CB72-BC40-AAB7-57780496E313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6"/>
            <p14:sldId id="267"/>
            <p14:sldId id="268"/>
            <p14:sldId id="26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/>
    <p:restoredTop sz="94679"/>
  </p:normalViewPr>
  <p:slideViewPr>
    <p:cSldViewPr snapToGrid="0" snapToObjects="1">
      <p:cViewPr varScale="1">
        <p:scale>
          <a:sx n="85" d="100"/>
          <a:sy n="8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5191-EAA2-F044-BA79-C63E5EEE0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682F2-9E54-2D48-93F4-9BBCC6286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28251-AFB7-564A-BCFE-BA3F513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4DAD-25CE-2F49-A949-BA17B76D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F7470-FE4B-154B-B53B-E3EDE72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2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E809-BCF4-C64C-A2DD-265CDC12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26E31-D759-094F-884F-DDDD07E2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2FDE-563F-8548-8C75-86F59802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BC652-A3AF-9149-BF17-49B88017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8CAE7-3027-324A-84DA-7B29E96A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483B0-A112-8748-B6DF-F35597BF9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B1016-9B36-B74F-B558-F05CC47FA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1FEC-33ED-2847-84D4-FC6DC081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05CC-C01B-A14A-B2B1-43193C7B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64BA-B012-5641-AEC8-6EAE68FF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0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258F-6EC4-1140-92B2-2CC9C01F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A6324-E01F-BD47-BD84-BEAD7059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CB20-D4C9-F04A-931A-E7CB0133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250C9-4DCB-A84F-8BF3-2EA89E80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8345-8790-334F-BF23-366BC3B6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D143-FE66-7A4F-9F2B-767A7215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F5ABD-FF04-824F-8EAC-56F546117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BDA4-792B-194E-A93D-403D10B1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EA8B3-6156-864F-97ED-D0707EB0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D35C-02B8-4C46-93ED-E8AE2F1B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7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4842-5DB4-AA42-9BA7-E818563C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85FD-4893-1440-86A5-F436340C5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F1F6D-6D26-CC43-900B-9C3B21A92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AEF2-938B-5643-B19B-F4F5AA1C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0F80-F9E2-3446-B35C-14D69ABC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6D17D-A393-9E41-96DF-1E45ABE4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9372-275A-CA40-8000-8A1210A5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899E-B745-ED4A-85F1-556DFA090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AB5-087C-ED4F-BD61-DE5378AA3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B2A83-B534-9F4E-8BDC-E6927E268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F4408-16F2-5443-8023-E28FC224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EC9BE-A5A0-354E-8C7A-3CB2DB0F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658B1-32C2-924E-B7ED-9D2033D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01435-7BA3-B846-8A58-3E9197DC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4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FBB-BC2E-3045-BEAA-12FC0FD1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689CB-B824-E644-9454-80D63032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E2372-6D0D-CE4B-B1F4-1863C0D6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7224C-AA28-A54B-9231-4A2E89D8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15D0D-FCF8-7449-AE2F-9AB28ABA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12BB2-DCC9-2A41-8381-B0DDD791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1A9F7-C2F9-1E49-BC85-CEBAF79E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4635-DC8B-3245-8323-5228A5A8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31B3-1563-4944-ABF4-84A12139C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1976E-B51C-2B42-8DE7-A6C52428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FF05-CF5B-824B-B5BA-FFCE2000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BBEE9-248C-C94E-843C-1DB0EDCD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8B441-14CA-CC41-AD62-CE253441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74BC-BE6E-AD41-B3F9-D6159304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F3595-022B-7B49-8913-E502C147E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9D4E6-DEFE-0A4B-BCBD-38944D8A5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65D44-4756-3345-951E-55CC3089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A8800-35FA-924C-B3E1-FCC265E0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E5931-9555-5843-96C8-7ED935A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88794-C196-0846-9FFE-95C09C43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E08A8-C586-B14C-8255-9CA8621E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6AAC-ECEC-354F-81D3-901C66A1E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C7C-5645-7440-B631-65DCE0964FF2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0925-379D-4049-9F65-2607BBE6B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E261-503D-9243-ADD8-0A86A55BC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11741-7F67-D24F-ACD7-CD52616D8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fkim14/EECS395-HW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bingmaps/articles/bing-maps-tile-sys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150A-B490-9C49-9437-5361E582D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Homework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AD5EB-20AB-6F41-AC77-1BF292F16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Stacy Montgomery, </a:t>
            </a:r>
            <a:r>
              <a:rPr lang="en-US" dirty="0" err="1"/>
              <a:t>YaNing</a:t>
            </a:r>
            <a:r>
              <a:rPr lang="en-US" dirty="0"/>
              <a:t> Wang , Andres Kim</a:t>
            </a:r>
          </a:p>
        </p:txBody>
      </p:sp>
      <p:pic>
        <p:nvPicPr>
          <p:cNvPr id="5" name="Graphic 4" descr="Unicorn">
            <a:extLst>
              <a:ext uri="{FF2B5EF4-FFF2-40B4-BE49-F238E27FC236}">
                <a16:creationId xmlns:a16="http://schemas.microsoft.com/office/drawing/2014/main" id="{8319246F-F222-F046-A418-9868CAD2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800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Send">
            <a:extLst>
              <a:ext uri="{FF2B5EF4-FFF2-40B4-BE49-F238E27FC236}">
                <a16:creationId xmlns:a16="http://schemas.microsoft.com/office/drawing/2014/main" id="{CBFBF767-CC6F-7E40-B2EE-D5F4540C9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2935705"/>
            <a:ext cx="914400" cy="914400"/>
          </a:xfrm>
          <a:prstGeom prst="rect">
            <a:avLst/>
          </a:prstGeom>
        </p:spPr>
      </p:pic>
      <p:pic>
        <p:nvPicPr>
          <p:cNvPr id="9" name="Graphic 8" descr="Solar system">
            <a:extLst>
              <a:ext uri="{FF2B5EF4-FFF2-40B4-BE49-F238E27FC236}">
                <a16:creationId xmlns:a16="http://schemas.microsoft.com/office/drawing/2014/main" id="{ACA50B0D-5BB9-4147-B5A0-A5EF1CD5A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278437"/>
            <a:ext cx="914400" cy="914400"/>
          </a:xfrm>
          <a:prstGeom prst="rect">
            <a:avLst/>
          </a:prstGeom>
        </p:spPr>
      </p:pic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D76748C4-12F3-774C-B987-28A5CB2C6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800" y="5257800"/>
            <a:ext cx="914400" cy="914400"/>
          </a:xfrm>
          <a:prstGeom prst="rect">
            <a:avLst/>
          </a:prstGeom>
        </p:spPr>
      </p:pic>
      <p:pic>
        <p:nvPicPr>
          <p:cNvPr id="13" name="Graphic 12" descr="Desert scene">
            <a:extLst>
              <a:ext uri="{FF2B5EF4-FFF2-40B4-BE49-F238E27FC236}">
                <a16:creationId xmlns:a16="http://schemas.microsoft.com/office/drawing/2014/main" id="{F25FCC9B-3030-1140-AABF-85853DCBE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589894"/>
            <a:ext cx="914400" cy="914400"/>
          </a:xfrm>
          <a:prstGeom prst="rect">
            <a:avLst/>
          </a:prstGeom>
        </p:spPr>
      </p:pic>
      <p:pic>
        <p:nvPicPr>
          <p:cNvPr id="15" name="Graphic 14" descr="Rainy scene">
            <a:extLst>
              <a:ext uri="{FF2B5EF4-FFF2-40B4-BE49-F238E27FC236}">
                <a16:creationId xmlns:a16="http://schemas.microsoft.com/office/drawing/2014/main" id="{F9CC0C64-2F78-1646-8639-A12F4344AE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0800" y="714695"/>
            <a:ext cx="914400" cy="914400"/>
          </a:xfrm>
          <a:prstGeom prst="rect">
            <a:avLst/>
          </a:prstGeom>
        </p:spPr>
      </p:pic>
      <p:pic>
        <p:nvPicPr>
          <p:cNvPr id="17" name="Graphic 16" descr="Earth globe: Africa and Europe">
            <a:extLst>
              <a:ext uri="{FF2B5EF4-FFF2-40B4-BE49-F238E27FC236}">
                <a16:creationId xmlns:a16="http://schemas.microsoft.com/office/drawing/2014/main" id="{6E6A4B04-0B88-754F-883F-40DE6495A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6800" y="714695"/>
            <a:ext cx="914400" cy="914400"/>
          </a:xfrm>
          <a:prstGeom prst="rect">
            <a:avLst/>
          </a:prstGeom>
        </p:spPr>
      </p:pic>
      <p:pic>
        <p:nvPicPr>
          <p:cNvPr id="19" name="Graphic 18" descr="North America">
            <a:extLst>
              <a:ext uri="{FF2B5EF4-FFF2-40B4-BE49-F238E27FC236}">
                <a16:creationId xmlns:a16="http://schemas.microsoft.com/office/drawing/2014/main" id="{0402E0E9-30A8-904C-A985-8CFF04516A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5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1F6D-26B8-E94E-90AE-1B217080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4" y="3429000"/>
            <a:ext cx="10515600" cy="2852737"/>
          </a:xfrm>
        </p:spPr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0A677-9AF9-3E4E-912A-8C3ED1F5A8FD}"/>
              </a:ext>
            </a:extLst>
          </p:cNvPr>
          <p:cNvSpPr/>
          <p:nvPr/>
        </p:nvSpPr>
        <p:spPr>
          <a:xfrm>
            <a:off x="733606" y="2497113"/>
            <a:ext cx="3657600" cy="931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C4BCA946-4644-9D47-AA6B-BA0DE4598B2C}"/>
              </a:ext>
            </a:extLst>
          </p:cNvPr>
          <p:cNvSpPr/>
          <p:nvPr/>
        </p:nvSpPr>
        <p:spPr>
          <a:xfrm>
            <a:off x="824665" y="2969447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26B47C08-C3A9-A343-AC42-A4EEF0D5D264}"/>
              </a:ext>
            </a:extLst>
          </p:cNvPr>
          <p:cNvSpPr/>
          <p:nvPr/>
        </p:nvSpPr>
        <p:spPr>
          <a:xfrm rot="10800000">
            <a:off x="3928874" y="25963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BFC4D-9E03-AA4D-B04C-E4B49EC05EDB}"/>
              </a:ext>
            </a:extLst>
          </p:cNvPr>
          <p:cNvSpPr txBox="1"/>
          <p:nvPr/>
        </p:nvSpPr>
        <p:spPr>
          <a:xfrm>
            <a:off x="1382200" y="2505670"/>
            <a:ext cx="2348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40.803605 -73.982370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40.762912 -73.952167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F3DA74-FC3D-C348-AB0C-33BCC79A326A}"/>
              </a:ext>
            </a:extLst>
          </p:cNvPr>
          <p:cNvSpPr/>
          <p:nvPr/>
        </p:nvSpPr>
        <p:spPr>
          <a:xfrm rot="16200000">
            <a:off x="4691292" y="3218688"/>
            <a:ext cx="6858000" cy="4206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Tile level </a:t>
            </a:r>
            <a:r>
              <a:rPr lang="en-US" sz="1600" dirty="0">
                <a:solidFill>
                  <a:schemeClr val="bg1"/>
                </a:solidFill>
              </a:rPr>
              <a:t>16 |   </a:t>
            </a:r>
            <a:r>
              <a:rPr lang="en-US" sz="1600" i="1" dirty="0">
                <a:solidFill>
                  <a:schemeClr val="bg1"/>
                </a:solidFill>
              </a:rPr>
              <a:t>Scale</a:t>
            </a:r>
            <a:r>
              <a:rPr lang="en-US" sz="1600" dirty="0">
                <a:solidFill>
                  <a:schemeClr val="bg1"/>
                </a:solidFill>
              </a:rPr>
              <a:t> 1 : 9,028.00 | Number of Tiles: 25 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27517C-CD30-4C49-B8A6-7685BADFA6DE}"/>
              </a:ext>
            </a:extLst>
          </p:cNvPr>
          <p:cNvCxnSpPr>
            <a:cxnSpLocks/>
          </p:cNvCxnSpPr>
          <p:nvPr/>
        </p:nvCxnSpPr>
        <p:spPr>
          <a:xfrm>
            <a:off x="4391206" y="2969447"/>
            <a:ext cx="351090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7262C2-1B1D-A44F-B617-95744CCD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470" y="0"/>
            <a:ext cx="390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2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AB34-5E6A-E341-B55B-7726DB00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FBC4-A953-1D4B-BD2D-D59955A8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user inputs a low resolution tile difference, and the image could be higher resolution, our code could notify the user of a higher resolution image availability. Currently, our code only notifies the user if the high-resolution tiles are missing, and returns the lower resolution image.</a:t>
            </a:r>
          </a:p>
        </p:txBody>
      </p:sp>
    </p:spTree>
    <p:extLst>
      <p:ext uri="{BB962C8B-B14F-4D97-AF65-F5344CB8AC3E}">
        <p14:creationId xmlns:p14="http://schemas.microsoft.com/office/powerpoint/2010/main" val="104640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32B8-9922-7145-A3FA-022C906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README &amp; GitHub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18E05-F85F-B54D-A9BA-622BD244B4A6}"/>
              </a:ext>
            </a:extLst>
          </p:cNvPr>
          <p:cNvSpPr txBox="1"/>
          <p:nvPr/>
        </p:nvSpPr>
        <p:spPr>
          <a:xfrm>
            <a:off x="838200" y="1825625"/>
            <a:ext cx="29790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Github</a:t>
            </a:r>
            <a:r>
              <a:rPr lang="en-US" sz="2000" dirty="0"/>
              <a:t> available here: </a:t>
            </a:r>
            <a:r>
              <a:rPr lang="en-US" sz="2000" dirty="0">
                <a:hlinkClick r:id="rId2"/>
              </a:rPr>
              <a:t>https://github.com/afkim14/EECS395-HW3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8B93-151C-514F-9933-8556DCE9F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7" r="1" b="1"/>
          <a:stretch/>
        </p:blipFill>
        <p:spPr>
          <a:xfrm>
            <a:off x="3931105" y="1344593"/>
            <a:ext cx="8043181" cy="55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42E3BC-3F0E-2F41-9C6D-8667992D5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93" r="1" b="3846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3D29-E5A9-234E-A556-B60C85F3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Table of Contents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DDAB-491F-9E43-9D4F-A0C44BC2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1800" dirty="0"/>
              <a:t>Workflow			3 - 7</a:t>
            </a:r>
          </a:p>
          <a:p>
            <a:pPr marL="514350" indent="-514350">
              <a:buAutoNum type="arabicPeriod"/>
            </a:pPr>
            <a:r>
              <a:rPr lang="en-US" sz="1800" dirty="0"/>
              <a:t>Example final output		8 – 10</a:t>
            </a:r>
          </a:p>
          <a:p>
            <a:pPr marL="514350" indent="-514350">
              <a:buAutoNum type="arabicPeriod"/>
            </a:pPr>
            <a:r>
              <a:rPr lang="en-US" sz="1800" dirty="0" err="1"/>
              <a:t>ReadME</a:t>
            </a:r>
            <a:r>
              <a:rPr lang="en-US" sz="1800" dirty="0"/>
              <a:t> and GitHub		11</a:t>
            </a:r>
          </a:p>
        </p:txBody>
      </p:sp>
    </p:spTree>
    <p:extLst>
      <p:ext uri="{BB962C8B-B14F-4D97-AF65-F5344CB8AC3E}">
        <p14:creationId xmlns:p14="http://schemas.microsoft.com/office/powerpoint/2010/main" val="187701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F49D-5893-AD46-9BF7-26F4189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DBA7-ECEE-1247-AA3D-FE50852F4FA3}"/>
              </a:ext>
            </a:extLst>
          </p:cNvPr>
          <p:cNvSpPr/>
          <p:nvPr/>
        </p:nvSpPr>
        <p:spPr>
          <a:xfrm>
            <a:off x="838200" y="1690688"/>
            <a:ext cx="10515600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Our code uses functions from </a:t>
            </a:r>
            <a:r>
              <a:rPr lang="en-US" sz="2000" dirty="0">
                <a:hlinkClick r:id="rId2"/>
              </a:rPr>
              <a:t>TileSystem</a:t>
            </a:r>
            <a:r>
              <a:rPr lang="en-US" sz="2000" dirty="0"/>
              <a:t> (re-written into our Python script)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The user inputs: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			python3 </a:t>
            </a:r>
            <a:r>
              <a:rPr lang="en-US" sz="2000" dirty="0" err="1"/>
              <a:t>script.py</a:t>
            </a:r>
            <a:r>
              <a:rPr lang="en-US" sz="2000" dirty="0"/>
              <a:t> [lat1] [lon1] [lat2] [lon2] [optional: </a:t>
            </a:r>
            <a:r>
              <a:rPr lang="en-US" sz="2000" dirty="0" err="1"/>
              <a:t>tilediff</a:t>
            </a:r>
            <a:r>
              <a:rPr lang="en-US" sz="2000" dirty="0"/>
              <a:t>]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The script converts user input bounds into pixel coordinates using the </a:t>
            </a:r>
            <a:r>
              <a:rPr lang="en-US" sz="2000" dirty="0" err="1"/>
              <a:t>TileSystem</a:t>
            </a:r>
            <a:r>
              <a:rPr lang="en-US" sz="2000" dirty="0"/>
              <a:t> functions, and the optional tile difference allows for the user to increase resolution if the output is not to satisfaction.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The script continues to proceed to main user defined function, </a:t>
            </a:r>
            <a:r>
              <a:rPr lang="en-US" sz="2000" dirty="0" err="1"/>
              <a:t>find_aerial_image</a:t>
            </a:r>
            <a:r>
              <a:rPr lang="en-US" sz="2000" dirty="0"/>
              <a:t>()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/>
              <a:t>The output is a figure with maximum resolution given user-defined bounds</a:t>
            </a:r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2439DB74-A578-0B48-857F-77384249132C}"/>
              </a:ext>
            </a:extLst>
          </p:cNvPr>
          <p:cNvSpPr/>
          <p:nvPr/>
        </p:nvSpPr>
        <p:spPr>
          <a:xfrm>
            <a:off x="503990" y="600955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AEA31EE2-6212-7A47-AB8E-48032D82DE62}"/>
              </a:ext>
            </a:extLst>
          </p:cNvPr>
          <p:cNvSpPr/>
          <p:nvPr/>
        </p:nvSpPr>
        <p:spPr>
          <a:xfrm rot="10800000">
            <a:off x="5382877" y="5650719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485FCA-B89D-DC40-8D97-E366EEDB7BA3}"/>
              </a:ext>
            </a:extLst>
          </p:cNvPr>
          <p:cNvSpPr txBox="1"/>
          <p:nvPr/>
        </p:nvSpPr>
        <p:spPr>
          <a:xfrm>
            <a:off x="684497" y="5590801"/>
            <a:ext cx="498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User input:</a:t>
            </a:r>
          </a:p>
          <a:p>
            <a:pPr algn="ctr"/>
            <a:r>
              <a:rPr lang="en-US" dirty="0"/>
              <a:t>36.158937,-121.672703,36.157742, -121.671458, 1</a:t>
            </a:r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20B0CC30-5437-BE43-8695-CA6EE7F7AA41}"/>
              </a:ext>
            </a:extLst>
          </p:cNvPr>
          <p:cNvSpPr/>
          <p:nvPr/>
        </p:nvSpPr>
        <p:spPr>
          <a:xfrm>
            <a:off x="8456615" y="5858993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B15F7C5C-0AD7-1F46-ACEC-7FB2316D936B}"/>
              </a:ext>
            </a:extLst>
          </p:cNvPr>
          <p:cNvSpPr/>
          <p:nvPr/>
        </p:nvSpPr>
        <p:spPr>
          <a:xfrm rot="10800000">
            <a:off x="10601455" y="559080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6023F-B9A9-6246-8A87-3536BDDB77E8}"/>
              </a:ext>
            </a:extLst>
          </p:cNvPr>
          <p:cNvSpPr txBox="1"/>
          <p:nvPr/>
        </p:nvSpPr>
        <p:spPr>
          <a:xfrm>
            <a:off x="8688763" y="5537821"/>
            <a:ext cx="193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X_pixel1, Y_pixel1,</a:t>
            </a:r>
          </a:p>
          <a:p>
            <a:pPr algn="ctr"/>
            <a:r>
              <a:rPr lang="en-US" dirty="0"/>
              <a:t>X_pixel2, Y_pixel2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40D7F5-9280-B445-B11F-4D46E1AE58B2}"/>
              </a:ext>
            </a:extLst>
          </p:cNvPr>
          <p:cNvCxnSpPr>
            <a:cxnSpLocks/>
          </p:cNvCxnSpPr>
          <p:nvPr/>
        </p:nvCxnSpPr>
        <p:spPr>
          <a:xfrm>
            <a:off x="6412376" y="6053866"/>
            <a:ext cx="13052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348941-C930-3143-9D7D-0BFAB9D60A3F}"/>
              </a:ext>
            </a:extLst>
          </p:cNvPr>
          <p:cNvSpPr txBox="1"/>
          <p:nvPr/>
        </p:nvSpPr>
        <p:spPr>
          <a:xfrm>
            <a:off x="6096000" y="5546034"/>
            <a:ext cx="211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latlong_to_pixelXY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0243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F49D-5893-AD46-9BF7-26F4189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13C24-86D2-304E-B52B-79A495AC6908}"/>
              </a:ext>
            </a:extLst>
          </p:cNvPr>
          <p:cNvSpPr/>
          <p:nvPr/>
        </p:nvSpPr>
        <p:spPr>
          <a:xfrm>
            <a:off x="558534" y="1971897"/>
            <a:ext cx="2743200" cy="2743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3F70C-C654-3642-B779-AA44B9FD2471}"/>
              </a:ext>
            </a:extLst>
          </p:cNvPr>
          <p:cNvSpPr/>
          <p:nvPr/>
        </p:nvSpPr>
        <p:spPr>
          <a:xfrm>
            <a:off x="36997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6E2F-13A3-8940-A337-A979DB15A779}"/>
              </a:ext>
            </a:extLst>
          </p:cNvPr>
          <p:cNvSpPr/>
          <p:nvPr/>
        </p:nvSpPr>
        <p:spPr>
          <a:xfrm>
            <a:off x="50713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06639-1C4B-874B-A6C7-5CAC4A0FA571}"/>
              </a:ext>
            </a:extLst>
          </p:cNvPr>
          <p:cNvSpPr/>
          <p:nvPr/>
        </p:nvSpPr>
        <p:spPr>
          <a:xfrm>
            <a:off x="50713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A40BC-DD16-DB42-8A67-245124DEDC44}"/>
              </a:ext>
            </a:extLst>
          </p:cNvPr>
          <p:cNvSpPr/>
          <p:nvPr/>
        </p:nvSpPr>
        <p:spPr>
          <a:xfrm>
            <a:off x="36997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6A234-7F8B-9648-8F15-C54D7EF2CE43}"/>
              </a:ext>
            </a:extLst>
          </p:cNvPr>
          <p:cNvSpPr/>
          <p:nvPr/>
        </p:nvSpPr>
        <p:spPr>
          <a:xfrm>
            <a:off x="6840978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911A4-5D86-FA46-AC34-43A32F6D0036}"/>
              </a:ext>
            </a:extLst>
          </p:cNvPr>
          <p:cNvSpPr/>
          <p:nvPr/>
        </p:nvSpPr>
        <p:spPr>
          <a:xfrm>
            <a:off x="8212578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F44DC-B836-814A-96C5-1DB4B06C4E63}"/>
              </a:ext>
            </a:extLst>
          </p:cNvPr>
          <p:cNvSpPr/>
          <p:nvPr/>
        </p:nvSpPr>
        <p:spPr>
          <a:xfrm>
            <a:off x="82125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EC713-6C64-9C4D-8D49-DA832C5E310B}"/>
              </a:ext>
            </a:extLst>
          </p:cNvPr>
          <p:cNvSpPr/>
          <p:nvPr/>
        </p:nvSpPr>
        <p:spPr>
          <a:xfrm>
            <a:off x="68409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958056-196E-684F-B144-2406E71A9997}"/>
              </a:ext>
            </a:extLst>
          </p:cNvPr>
          <p:cNvSpPr/>
          <p:nvPr/>
        </p:nvSpPr>
        <p:spPr>
          <a:xfrm>
            <a:off x="6840978" y="26576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DFD535-364F-8349-AACC-2E1F53F75ECA}"/>
              </a:ext>
            </a:extLst>
          </p:cNvPr>
          <p:cNvSpPr/>
          <p:nvPr/>
        </p:nvSpPr>
        <p:spPr>
          <a:xfrm>
            <a:off x="7526778" y="26576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ED6C2-6448-E24C-BA60-0F1FA653E50A}"/>
              </a:ext>
            </a:extLst>
          </p:cNvPr>
          <p:cNvSpPr/>
          <p:nvPr/>
        </p:nvSpPr>
        <p:spPr>
          <a:xfrm>
            <a:off x="7526778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8A756581-51BC-334A-ACE7-D2C548524AFA}"/>
              </a:ext>
            </a:extLst>
          </p:cNvPr>
          <p:cNvSpPr/>
          <p:nvPr/>
        </p:nvSpPr>
        <p:spPr>
          <a:xfrm>
            <a:off x="837723" y="246345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6E108C49-5033-304C-87F0-79E3EA7904FB}"/>
              </a:ext>
            </a:extLst>
          </p:cNvPr>
          <p:cNvSpPr/>
          <p:nvPr/>
        </p:nvSpPr>
        <p:spPr>
          <a:xfrm rot="10800000">
            <a:off x="1076687" y="218262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8FA5CBE9-EFA7-3540-B095-E1DBAD5152D0}"/>
              </a:ext>
            </a:extLst>
          </p:cNvPr>
          <p:cNvSpPr/>
          <p:nvPr/>
        </p:nvSpPr>
        <p:spPr>
          <a:xfrm>
            <a:off x="4006431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B3DB0C1B-EDA3-9E47-8A1F-8390F84C87F8}"/>
              </a:ext>
            </a:extLst>
          </p:cNvPr>
          <p:cNvSpPr/>
          <p:nvPr/>
        </p:nvSpPr>
        <p:spPr>
          <a:xfrm rot="10800000">
            <a:off x="4367444" y="218199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9B510EBD-7B2B-1A41-9EF8-FDD22D45251B}"/>
              </a:ext>
            </a:extLst>
          </p:cNvPr>
          <p:cNvSpPr/>
          <p:nvPr/>
        </p:nvSpPr>
        <p:spPr>
          <a:xfrm>
            <a:off x="7147653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52C369B3-DF5C-534C-B79D-9BC250248AF3}"/>
              </a:ext>
            </a:extLst>
          </p:cNvPr>
          <p:cNvSpPr/>
          <p:nvPr/>
        </p:nvSpPr>
        <p:spPr>
          <a:xfrm rot="10800000">
            <a:off x="7508666" y="218199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5EF4B-D3C2-384A-BDAE-7558272DD976}"/>
              </a:ext>
            </a:extLst>
          </p:cNvPr>
          <p:cNvSpPr txBox="1"/>
          <p:nvPr/>
        </p:nvSpPr>
        <p:spPr>
          <a:xfrm>
            <a:off x="558534" y="129051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find_aerial_image</a:t>
            </a:r>
            <a:r>
              <a:rPr lang="en-US" dirty="0"/>
              <a:t>(), given XY converted pixels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29CD8E-6583-A14B-A0A3-55B04D012FE7}"/>
              </a:ext>
            </a:extLst>
          </p:cNvPr>
          <p:cNvSpPr/>
          <p:nvPr/>
        </p:nvSpPr>
        <p:spPr>
          <a:xfrm>
            <a:off x="10316043" y="4029297"/>
            <a:ext cx="703913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51AB384B-0773-054D-AD34-4FEA7A059643}"/>
              </a:ext>
            </a:extLst>
          </p:cNvPr>
          <p:cNvSpPr/>
          <p:nvPr/>
        </p:nvSpPr>
        <p:spPr>
          <a:xfrm>
            <a:off x="10316043" y="4325353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845B9803-E822-FF4F-B6AF-B7DF1F6DA14C}"/>
              </a:ext>
            </a:extLst>
          </p:cNvPr>
          <p:cNvSpPr/>
          <p:nvPr/>
        </p:nvSpPr>
        <p:spPr>
          <a:xfrm rot="10800000">
            <a:off x="10677056" y="4044522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65F41-CC3B-364F-B89D-04EC7F5ADB8F}"/>
              </a:ext>
            </a:extLst>
          </p:cNvPr>
          <p:cNvSpPr/>
          <p:nvPr/>
        </p:nvSpPr>
        <p:spPr>
          <a:xfrm>
            <a:off x="9982200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685E1C-2095-3443-B170-2D9D0970BA9F}"/>
              </a:ext>
            </a:extLst>
          </p:cNvPr>
          <p:cNvSpPr/>
          <p:nvPr/>
        </p:nvSpPr>
        <p:spPr>
          <a:xfrm>
            <a:off x="9982200" y="26576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DCA346-5052-2A41-9BFE-8AA5AA977BE2}"/>
              </a:ext>
            </a:extLst>
          </p:cNvPr>
          <p:cNvSpPr/>
          <p:nvPr/>
        </p:nvSpPr>
        <p:spPr>
          <a:xfrm>
            <a:off x="10668000" y="26576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8AFEC3-F343-1745-967C-B91750A35CE0}"/>
              </a:ext>
            </a:extLst>
          </p:cNvPr>
          <p:cNvSpPr/>
          <p:nvPr/>
        </p:nvSpPr>
        <p:spPr>
          <a:xfrm>
            <a:off x="10668000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-Shape 32">
            <a:extLst>
              <a:ext uri="{FF2B5EF4-FFF2-40B4-BE49-F238E27FC236}">
                <a16:creationId xmlns:a16="http://schemas.microsoft.com/office/drawing/2014/main" id="{250E1047-F53B-564D-98D7-1739E9A9DA28}"/>
              </a:ext>
            </a:extLst>
          </p:cNvPr>
          <p:cNvSpPr/>
          <p:nvPr/>
        </p:nvSpPr>
        <p:spPr>
          <a:xfrm>
            <a:off x="10288875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-Shape 33">
            <a:extLst>
              <a:ext uri="{FF2B5EF4-FFF2-40B4-BE49-F238E27FC236}">
                <a16:creationId xmlns:a16="http://schemas.microsoft.com/office/drawing/2014/main" id="{DFBC2FFC-5E01-134B-A9F7-42715D3AF881}"/>
              </a:ext>
            </a:extLst>
          </p:cNvPr>
          <p:cNvSpPr/>
          <p:nvPr/>
        </p:nvSpPr>
        <p:spPr>
          <a:xfrm rot="10800000">
            <a:off x="10649888" y="218199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B24296-FD71-D14C-88CB-26D3C8516BE2}"/>
              </a:ext>
            </a:extLst>
          </p:cNvPr>
          <p:cNvSpPr txBox="1"/>
          <p:nvPr/>
        </p:nvSpPr>
        <p:spPr>
          <a:xfrm>
            <a:off x="558533" y="5324798"/>
            <a:ext cx="1083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the bounding box (in blue), the algorithm </a:t>
            </a:r>
            <a:r>
              <a:rPr lang="en-US" dirty="0" err="1"/>
              <a:t>find_aerial_image</a:t>
            </a:r>
            <a:r>
              <a:rPr lang="en-US" dirty="0"/>
              <a:t>() searches through each level of tiles </a:t>
            </a:r>
            <a:r>
              <a:rPr lang="en-US" b="1" i="1" dirty="0"/>
              <a:t>until each coordinate is located within 4 unique tiles</a:t>
            </a:r>
            <a:r>
              <a:rPr lang="en-US" dirty="0"/>
              <a:t>. The number of tiles within the stitching algorithm can be set, with the default at 5 (shown here 1 difference). These tiles are then stitched together and cropped to the original </a:t>
            </a:r>
            <a:r>
              <a:rPr lang="en-US" dirty="0" err="1"/>
              <a:t>lat-lon</a:t>
            </a:r>
            <a:r>
              <a:rPr lang="en-US" dirty="0"/>
              <a:t> bounding box.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39648F-E21F-5E4C-81F5-CF9A02BF9101}"/>
              </a:ext>
            </a:extLst>
          </p:cNvPr>
          <p:cNvCxnSpPr>
            <a:cxnSpLocks/>
          </p:cNvCxnSpPr>
          <p:nvPr/>
        </p:nvCxnSpPr>
        <p:spPr>
          <a:xfrm>
            <a:off x="10344149" y="3358722"/>
            <a:ext cx="0" cy="68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1286EC-EAE5-AF40-923B-B5FBDDBB9DBD}"/>
              </a:ext>
            </a:extLst>
          </p:cNvPr>
          <p:cNvCxnSpPr>
            <a:cxnSpLocks/>
          </p:cNvCxnSpPr>
          <p:nvPr/>
        </p:nvCxnSpPr>
        <p:spPr>
          <a:xfrm>
            <a:off x="9584178" y="2657697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EA024F-2535-9440-BD53-143A1706D0B4}"/>
              </a:ext>
            </a:extLst>
          </p:cNvPr>
          <p:cNvCxnSpPr>
            <a:cxnSpLocks/>
          </p:cNvCxnSpPr>
          <p:nvPr/>
        </p:nvCxnSpPr>
        <p:spPr>
          <a:xfrm>
            <a:off x="6442956" y="266463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AA3B2E-C81D-874B-923B-D0389D653709}"/>
              </a:ext>
            </a:extLst>
          </p:cNvPr>
          <p:cNvCxnSpPr>
            <a:cxnSpLocks/>
          </p:cNvCxnSpPr>
          <p:nvPr/>
        </p:nvCxnSpPr>
        <p:spPr>
          <a:xfrm>
            <a:off x="3301734" y="261966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CE9EA72-9F1C-9746-AC47-8062D78E9131}"/>
              </a:ext>
            </a:extLst>
          </p:cNvPr>
          <p:cNvSpPr txBox="1"/>
          <p:nvPr/>
        </p:nvSpPr>
        <p:spPr>
          <a:xfrm>
            <a:off x="10394239" y="3501731"/>
            <a:ext cx="12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FB6110-DE08-554A-95BE-B4AA1CC70B8C}"/>
              </a:ext>
            </a:extLst>
          </p:cNvPr>
          <p:cNvSpPr txBox="1"/>
          <p:nvPr/>
        </p:nvSpPr>
        <p:spPr>
          <a:xfrm>
            <a:off x="9982200" y="1328969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D8192E-FFE8-2C4E-903B-4E18D227EC76}"/>
              </a:ext>
            </a:extLst>
          </p:cNvPr>
          <p:cNvSpPr txBox="1"/>
          <p:nvPr/>
        </p:nvSpPr>
        <p:spPr>
          <a:xfrm>
            <a:off x="6840978" y="129653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quad key for tiles </a:t>
            </a:r>
          </a:p>
          <a:p>
            <a:r>
              <a:rPr lang="en-US" dirty="0"/>
              <a:t>and retrieve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621C5B-F67B-1040-9296-55D4D7430C4C}"/>
              </a:ext>
            </a:extLst>
          </p:cNvPr>
          <p:cNvSpPr txBox="1"/>
          <p:nvPr/>
        </p:nvSpPr>
        <p:spPr>
          <a:xfrm>
            <a:off x="3699756" y="129262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from large to small tile levels for intersection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3ADA34-C1BC-374D-BF46-6A47B7354517}"/>
              </a:ext>
            </a:extLst>
          </p:cNvPr>
          <p:cNvCxnSpPr>
            <a:cxnSpLocks/>
          </p:cNvCxnSpPr>
          <p:nvPr/>
        </p:nvCxnSpPr>
        <p:spPr>
          <a:xfrm>
            <a:off x="7147653" y="3079199"/>
            <a:ext cx="72202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233D7A-E8D3-2D49-A6F5-F1DB72E4BAEC}"/>
              </a:ext>
            </a:extLst>
          </p:cNvPr>
          <p:cNvSpPr txBox="1"/>
          <p:nvPr/>
        </p:nvSpPr>
        <p:spPr>
          <a:xfrm>
            <a:off x="6783360" y="3377242"/>
            <a:ext cx="150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Tile difference =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394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E1AC5A82-DD1C-EA43-88F4-53FAD3A84207}"/>
              </a:ext>
            </a:extLst>
          </p:cNvPr>
          <p:cNvSpPr/>
          <p:nvPr/>
        </p:nvSpPr>
        <p:spPr>
          <a:xfrm>
            <a:off x="10042964" y="3839638"/>
            <a:ext cx="1639374" cy="69435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2F49D-5893-AD46-9BF7-26F4189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13C24-86D2-304E-B52B-79A495AC6908}"/>
              </a:ext>
            </a:extLst>
          </p:cNvPr>
          <p:cNvSpPr/>
          <p:nvPr/>
        </p:nvSpPr>
        <p:spPr>
          <a:xfrm>
            <a:off x="558534" y="1971897"/>
            <a:ext cx="2743200" cy="2743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3F70C-C654-3642-B779-AA44B9FD2471}"/>
              </a:ext>
            </a:extLst>
          </p:cNvPr>
          <p:cNvSpPr/>
          <p:nvPr/>
        </p:nvSpPr>
        <p:spPr>
          <a:xfrm>
            <a:off x="36997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6E2F-13A3-8940-A337-A979DB15A779}"/>
              </a:ext>
            </a:extLst>
          </p:cNvPr>
          <p:cNvSpPr/>
          <p:nvPr/>
        </p:nvSpPr>
        <p:spPr>
          <a:xfrm>
            <a:off x="50713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06639-1C4B-874B-A6C7-5CAC4A0FA571}"/>
              </a:ext>
            </a:extLst>
          </p:cNvPr>
          <p:cNvSpPr/>
          <p:nvPr/>
        </p:nvSpPr>
        <p:spPr>
          <a:xfrm>
            <a:off x="50713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A40BC-DD16-DB42-8A67-245124DEDC44}"/>
              </a:ext>
            </a:extLst>
          </p:cNvPr>
          <p:cNvSpPr/>
          <p:nvPr/>
        </p:nvSpPr>
        <p:spPr>
          <a:xfrm>
            <a:off x="36997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6A234-7F8B-9648-8F15-C54D7EF2CE43}"/>
              </a:ext>
            </a:extLst>
          </p:cNvPr>
          <p:cNvSpPr/>
          <p:nvPr/>
        </p:nvSpPr>
        <p:spPr>
          <a:xfrm>
            <a:off x="6837657" y="19718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911A4-5D86-FA46-AC34-43A32F6D0036}"/>
              </a:ext>
            </a:extLst>
          </p:cNvPr>
          <p:cNvSpPr/>
          <p:nvPr/>
        </p:nvSpPr>
        <p:spPr>
          <a:xfrm>
            <a:off x="8212578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F44DC-B836-814A-96C5-1DB4B06C4E63}"/>
              </a:ext>
            </a:extLst>
          </p:cNvPr>
          <p:cNvSpPr/>
          <p:nvPr/>
        </p:nvSpPr>
        <p:spPr>
          <a:xfrm>
            <a:off x="82125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EC713-6C64-9C4D-8D49-DA832C5E310B}"/>
              </a:ext>
            </a:extLst>
          </p:cNvPr>
          <p:cNvSpPr/>
          <p:nvPr/>
        </p:nvSpPr>
        <p:spPr>
          <a:xfrm>
            <a:off x="68409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958056-196E-684F-B144-2406E71A9997}"/>
              </a:ext>
            </a:extLst>
          </p:cNvPr>
          <p:cNvSpPr/>
          <p:nvPr/>
        </p:nvSpPr>
        <p:spPr>
          <a:xfrm>
            <a:off x="6837657" y="26576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DFD535-364F-8349-AACC-2E1F53F75ECA}"/>
              </a:ext>
            </a:extLst>
          </p:cNvPr>
          <p:cNvSpPr/>
          <p:nvPr/>
        </p:nvSpPr>
        <p:spPr>
          <a:xfrm>
            <a:off x="7523457" y="26576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ED6C2-6448-E24C-BA60-0F1FA653E50A}"/>
              </a:ext>
            </a:extLst>
          </p:cNvPr>
          <p:cNvSpPr/>
          <p:nvPr/>
        </p:nvSpPr>
        <p:spPr>
          <a:xfrm>
            <a:off x="7523457" y="19718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8A756581-51BC-334A-ACE7-D2C548524AFA}"/>
              </a:ext>
            </a:extLst>
          </p:cNvPr>
          <p:cNvSpPr/>
          <p:nvPr/>
        </p:nvSpPr>
        <p:spPr>
          <a:xfrm>
            <a:off x="837723" y="246345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6E108C49-5033-304C-87F0-79E3EA7904FB}"/>
              </a:ext>
            </a:extLst>
          </p:cNvPr>
          <p:cNvSpPr/>
          <p:nvPr/>
        </p:nvSpPr>
        <p:spPr>
          <a:xfrm rot="10800000">
            <a:off x="1856174" y="218262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8FA5CBE9-EFA7-3540-B095-E1DBAD5152D0}"/>
              </a:ext>
            </a:extLst>
          </p:cNvPr>
          <p:cNvSpPr/>
          <p:nvPr/>
        </p:nvSpPr>
        <p:spPr>
          <a:xfrm>
            <a:off x="4006431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9B510EBD-7B2B-1A41-9EF8-FDD22D45251B}"/>
              </a:ext>
            </a:extLst>
          </p:cNvPr>
          <p:cNvSpPr/>
          <p:nvPr/>
        </p:nvSpPr>
        <p:spPr>
          <a:xfrm>
            <a:off x="7147653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EA024F-2535-9440-BD53-143A1706D0B4}"/>
              </a:ext>
            </a:extLst>
          </p:cNvPr>
          <p:cNvCxnSpPr>
            <a:cxnSpLocks/>
          </p:cNvCxnSpPr>
          <p:nvPr/>
        </p:nvCxnSpPr>
        <p:spPr>
          <a:xfrm>
            <a:off x="6442956" y="266463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AA3B2E-C81D-874B-923B-D0389D653709}"/>
              </a:ext>
            </a:extLst>
          </p:cNvPr>
          <p:cNvCxnSpPr>
            <a:cxnSpLocks/>
          </p:cNvCxnSpPr>
          <p:nvPr/>
        </p:nvCxnSpPr>
        <p:spPr>
          <a:xfrm>
            <a:off x="3301734" y="261966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14F38E-0365-0A4B-B458-AAD6B1F8A234}"/>
              </a:ext>
            </a:extLst>
          </p:cNvPr>
          <p:cNvSpPr txBox="1"/>
          <p:nvPr/>
        </p:nvSpPr>
        <p:spPr>
          <a:xfrm>
            <a:off x="562432" y="5320906"/>
            <a:ext cx="1079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bounds exceed a 1 tile difference, our algorithm stitches together all intermediate tiles. As previously noted, the default tile stitch is at 5 tile difference, which is shown here. We choose to allow for user input to increase or decrease resolution, as our algorithm finds the optimum resolution given the bounds.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FDE605-996F-AD43-A0EB-7D2055AD1F8B}"/>
              </a:ext>
            </a:extLst>
          </p:cNvPr>
          <p:cNvSpPr/>
          <p:nvPr/>
        </p:nvSpPr>
        <p:spPr>
          <a:xfrm>
            <a:off x="8212380" y="26576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562F79-DDC1-1545-B516-536BFCA8F347}"/>
              </a:ext>
            </a:extLst>
          </p:cNvPr>
          <p:cNvSpPr/>
          <p:nvPr/>
        </p:nvSpPr>
        <p:spPr>
          <a:xfrm>
            <a:off x="8212380" y="197189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21F154-F09A-BE4A-A571-3CDF6DC5E674}"/>
              </a:ext>
            </a:extLst>
          </p:cNvPr>
          <p:cNvSpPr/>
          <p:nvPr/>
        </p:nvSpPr>
        <p:spPr>
          <a:xfrm>
            <a:off x="8904268" y="26576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94179C-A931-C64A-91CD-5BB889A49579}"/>
              </a:ext>
            </a:extLst>
          </p:cNvPr>
          <p:cNvSpPr/>
          <p:nvPr/>
        </p:nvSpPr>
        <p:spPr>
          <a:xfrm>
            <a:off x="8904268" y="19718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52C369B3-DF5C-534C-B79D-9BC250248AF3}"/>
              </a:ext>
            </a:extLst>
          </p:cNvPr>
          <p:cNvSpPr/>
          <p:nvPr/>
        </p:nvSpPr>
        <p:spPr>
          <a:xfrm rot="10800000">
            <a:off x="4948955" y="211992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-Shape 55">
            <a:extLst>
              <a:ext uri="{FF2B5EF4-FFF2-40B4-BE49-F238E27FC236}">
                <a16:creationId xmlns:a16="http://schemas.microsoft.com/office/drawing/2014/main" id="{00691A7C-A7BF-2F4D-9BE4-F2271C5B6281}"/>
              </a:ext>
            </a:extLst>
          </p:cNvPr>
          <p:cNvSpPr/>
          <p:nvPr/>
        </p:nvSpPr>
        <p:spPr>
          <a:xfrm>
            <a:off x="10076068" y="414590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-Shape 58">
            <a:extLst>
              <a:ext uri="{FF2B5EF4-FFF2-40B4-BE49-F238E27FC236}">
                <a16:creationId xmlns:a16="http://schemas.microsoft.com/office/drawing/2014/main" id="{34D453B7-0DA4-024F-AB13-522D5B02849E}"/>
              </a:ext>
            </a:extLst>
          </p:cNvPr>
          <p:cNvSpPr/>
          <p:nvPr/>
        </p:nvSpPr>
        <p:spPr>
          <a:xfrm rot="10800000">
            <a:off x="11321325" y="3839639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ADC2E7-F771-5A4B-9245-F1855DC2134F}"/>
              </a:ext>
            </a:extLst>
          </p:cNvPr>
          <p:cNvCxnSpPr>
            <a:cxnSpLocks/>
          </p:cNvCxnSpPr>
          <p:nvPr/>
        </p:nvCxnSpPr>
        <p:spPr>
          <a:xfrm>
            <a:off x="9584178" y="266463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80C79F8-ED54-E44D-BF81-E17CA1595306}"/>
              </a:ext>
            </a:extLst>
          </p:cNvPr>
          <p:cNvCxnSpPr>
            <a:cxnSpLocks/>
            <a:stCxn id="187" idx="2"/>
            <a:endCxn id="195" idx="0"/>
          </p:cNvCxnSpPr>
          <p:nvPr/>
        </p:nvCxnSpPr>
        <p:spPr>
          <a:xfrm>
            <a:off x="10860563" y="3109351"/>
            <a:ext cx="2088" cy="7302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714EEA-E370-5F47-8DB4-F64B36187A8A}"/>
              </a:ext>
            </a:extLst>
          </p:cNvPr>
          <p:cNvSpPr txBox="1"/>
          <p:nvPr/>
        </p:nvSpPr>
        <p:spPr>
          <a:xfrm>
            <a:off x="558534" y="129051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find_aerial_image</a:t>
            </a:r>
            <a:r>
              <a:rPr lang="en-US" dirty="0"/>
              <a:t>(), given XY converted pixels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3C4E31-5195-A944-81CD-956D5D24BF77}"/>
              </a:ext>
            </a:extLst>
          </p:cNvPr>
          <p:cNvSpPr txBox="1"/>
          <p:nvPr/>
        </p:nvSpPr>
        <p:spPr>
          <a:xfrm>
            <a:off x="10868528" y="3244364"/>
            <a:ext cx="12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407D5E-41C6-0048-9E5A-87760DDEEA51}"/>
              </a:ext>
            </a:extLst>
          </p:cNvPr>
          <p:cNvSpPr txBox="1"/>
          <p:nvPr/>
        </p:nvSpPr>
        <p:spPr>
          <a:xfrm>
            <a:off x="10169379" y="1822236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images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D8DE2D-262D-8C40-B975-9197E0478B3A}"/>
              </a:ext>
            </a:extLst>
          </p:cNvPr>
          <p:cNvSpPr txBox="1"/>
          <p:nvPr/>
        </p:nvSpPr>
        <p:spPr>
          <a:xfrm>
            <a:off x="6840978" y="129653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quad key for tiles </a:t>
            </a:r>
          </a:p>
          <a:p>
            <a:r>
              <a:rPr lang="en-US" dirty="0"/>
              <a:t>and retrieve images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39704A-E66E-2D4A-9021-EFB9F0B5F521}"/>
              </a:ext>
            </a:extLst>
          </p:cNvPr>
          <p:cNvSpPr txBox="1"/>
          <p:nvPr/>
        </p:nvSpPr>
        <p:spPr>
          <a:xfrm>
            <a:off x="3699756" y="129262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from large to small tile levels for intersection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FA6A13-33BD-4E47-9A6E-51E46B9C751A}"/>
              </a:ext>
            </a:extLst>
          </p:cNvPr>
          <p:cNvSpPr/>
          <p:nvPr/>
        </p:nvSpPr>
        <p:spPr>
          <a:xfrm>
            <a:off x="7064874" y="19718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34D307-D31C-ED4E-8E50-1E8DAF828BCD}"/>
              </a:ext>
            </a:extLst>
          </p:cNvPr>
          <p:cNvSpPr/>
          <p:nvPr/>
        </p:nvSpPr>
        <p:spPr>
          <a:xfrm>
            <a:off x="7064874" y="26576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913E81-BEFB-8F4A-A427-13A902C55C48}"/>
              </a:ext>
            </a:extLst>
          </p:cNvPr>
          <p:cNvSpPr/>
          <p:nvPr/>
        </p:nvSpPr>
        <p:spPr>
          <a:xfrm>
            <a:off x="7750674" y="26576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8AAD51-1DA4-DB4E-9DF8-0B7E3C54BE00}"/>
              </a:ext>
            </a:extLst>
          </p:cNvPr>
          <p:cNvSpPr/>
          <p:nvPr/>
        </p:nvSpPr>
        <p:spPr>
          <a:xfrm>
            <a:off x="7750674" y="19718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52B3F57-1ED2-E34F-95D2-7F80B950245F}"/>
              </a:ext>
            </a:extLst>
          </p:cNvPr>
          <p:cNvSpPr/>
          <p:nvPr/>
        </p:nvSpPr>
        <p:spPr>
          <a:xfrm>
            <a:off x="8439597" y="26576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9FDE25-766C-DC42-8D62-CDF42D6EB646}"/>
              </a:ext>
            </a:extLst>
          </p:cNvPr>
          <p:cNvSpPr/>
          <p:nvPr/>
        </p:nvSpPr>
        <p:spPr>
          <a:xfrm>
            <a:off x="8439597" y="19718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F3466A-B187-EB41-A877-1D68A174CCF7}"/>
              </a:ext>
            </a:extLst>
          </p:cNvPr>
          <p:cNvSpPr/>
          <p:nvPr/>
        </p:nvSpPr>
        <p:spPr>
          <a:xfrm>
            <a:off x="9131485" y="265763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2C0EFFE-682B-D34D-897D-BCCB54C991CA}"/>
              </a:ext>
            </a:extLst>
          </p:cNvPr>
          <p:cNvSpPr/>
          <p:nvPr/>
        </p:nvSpPr>
        <p:spPr>
          <a:xfrm>
            <a:off x="9131485" y="197183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363D6C-3E82-5242-8768-18F1FE49DBED}"/>
              </a:ext>
            </a:extLst>
          </p:cNvPr>
          <p:cNvSpPr/>
          <p:nvPr/>
        </p:nvSpPr>
        <p:spPr>
          <a:xfrm>
            <a:off x="7290232" y="19717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599F04-1B49-3140-B27F-43BEEC1AE892}"/>
              </a:ext>
            </a:extLst>
          </p:cNvPr>
          <p:cNvSpPr/>
          <p:nvPr/>
        </p:nvSpPr>
        <p:spPr>
          <a:xfrm>
            <a:off x="7290232" y="26575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EE0B7F-FFB5-5849-8E13-ABF74D304F6A}"/>
              </a:ext>
            </a:extLst>
          </p:cNvPr>
          <p:cNvSpPr/>
          <p:nvPr/>
        </p:nvSpPr>
        <p:spPr>
          <a:xfrm>
            <a:off x="7976032" y="26575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ACD303-5128-214F-865C-55BD7FB2FDBC}"/>
              </a:ext>
            </a:extLst>
          </p:cNvPr>
          <p:cNvSpPr/>
          <p:nvPr/>
        </p:nvSpPr>
        <p:spPr>
          <a:xfrm>
            <a:off x="7976032" y="19717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591D47-55E2-1C43-B53A-689013CFB4CE}"/>
              </a:ext>
            </a:extLst>
          </p:cNvPr>
          <p:cNvSpPr/>
          <p:nvPr/>
        </p:nvSpPr>
        <p:spPr>
          <a:xfrm>
            <a:off x="8664955" y="26575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C47CF5-009E-774E-9825-346771C5C6DA}"/>
              </a:ext>
            </a:extLst>
          </p:cNvPr>
          <p:cNvSpPr/>
          <p:nvPr/>
        </p:nvSpPr>
        <p:spPr>
          <a:xfrm>
            <a:off x="8664955" y="19717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7438FF-36D5-414A-8106-309BD411F3BE}"/>
              </a:ext>
            </a:extLst>
          </p:cNvPr>
          <p:cNvSpPr/>
          <p:nvPr/>
        </p:nvSpPr>
        <p:spPr>
          <a:xfrm>
            <a:off x="9356843" y="265757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A33647-DD5D-D14C-BC60-FFFDAEEE54D6}"/>
              </a:ext>
            </a:extLst>
          </p:cNvPr>
          <p:cNvSpPr/>
          <p:nvPr/>
        </p:nvSpPr>
        <p:spPr>
          <a:xfrm>
            <a:off x="9356843" y="197177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A77571-2CA4-F149-8DA0-61C405D37263}"/>
              </a:ext>
            </a:extLst>
          </p:cNvPr>
          <p:cNvSpPr/>
          <p:nvPr/>
        </p:nvSpPr>
        <p:spPr>
          <a:xfrm>
            <a:off x="6840218" y="21988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E75E27-EE19-1F48-8766-9C0F28D41711}"/>
              </a:ext>
            </a:extLst>
          </p:cNvPr>
          <p:cNvSpPr/>
          <p:nvPr/>
        </p:nvSpPr>
        <p:spPr>
          <a:xfrm>
            <a:off x="6840218" y="28846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1B219E-B00A-A146-85F3-4B7529052C59}"/>
              </a:ext>
            </a:extLst>
          </p:cNvPr>
          <p:cNvSpPr/>
          <p:nvPr/>
        </p:nvSpPr>
        <p:spPr>
          <a:xfrm>
            <a:off x="7526018" y="28846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C041C5-2A40-AC4C-80A5-6A97ED3B2F98}"/>
              </a:ext>
            </a:extLst>
          </p:cNvPr>
          <p:cNvSpPr/>
          <p:nvPr/>
        </p:nvSpPr>
        <p:spPr>
          <a:xfrm>
            <a:off x="7526018" y="21988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299C87-C5E1-1843-895E-30DBCE73403E}"/>
              </a:ext>
            </a:extLst>
          </p:cNvPr>
          <p:cNvSpPr/>
          <p:nvPr/>
        </p:nvSpPr>
        <p:spPr>
          <a:xfrm>
            <a:off x="8214941" y="28846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4BACBE-42EE-294E-8161-E88FEA51878A}"/>
              </a:ext>
            </a:extLst>
          </p:cNvPr>
          <p:cNvSpPr/>
          <p:nvPr/>
        </p:nvSpPr>
        <p:spPr>
          <a:xfrm>
            <a:off x="8214941" y="21988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BA2E9E-E50C-164A-BEE6-E4DA8F8D0F08}"/>
              </a:ext>
            </a:extLst>
          </p:cNvPr>
          <p:cNvSpPr/>
          <p:nvPr/>
        </p:nvSpPr>
        <p:spPr>
          <a:xfrm>
            <a:off x="8906829" y="288462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05E8C58-0200-CB4D-8DAB-DBE8D68BF5FA}"/>
              </a:ext>
            </a:extLst>
          </p:cNvPr>
          <p:cNvSpPr/>
          <p:nvPr/>
        </p:nvSpPr>
        <p:spPr>
          <a:xfrm>
            <a:off x="8906829" y="219882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A9480F1-9DF9-5245-8D95-431098A31FF5}"/>
              </a:ext>
            </a:extLst>
          </p:cNvPr>
          <p:cNvSpPr/>
          <p:nvPr/>
        </p:nvSpPr>
        <p:spPr>
          <a:xfrm>
            <a:off x="7065200" y="21987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03A33-C613-E946-AF92-C9714AC20610}"/>
              </a:ext>
            </a:extLst>
          </p:cNvPr>
          <p:cNvSpPr/>
          <p:nvPr/>
        </p:nvSpPr>
        <p:spPr>
          <a:xfrm>
            <a:off x="7065200" y="28845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B0AC8B1-063C-F54E-A49E-F268D45DC2FC}"/>
              </a:ext>
            </a:extLst>
          </p:cNvPr>
          <p:cNvSpPr/>
          <p:nvPr/>
        </p:nvSpPr>
        <p:spPr>
          <a:xfrm>
            <a:off x="7751000" y="28845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37398E5-377A-E840-AB07-A14D83CF108E}"/>
              </a:ext>
            </a:extLst>
          </p:cNvPr>
          <p:cNvSpPr/>
          <p:nvPr/>
        </p:nvSpPr>
        <p:spPr>
          <a:xfrm>
            <a:off x="7751000" y="21987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DC3A2F-AE27-B74D-BB16-1942E6FCED50}"/>
              </a:ext>
            </a:extLst>
          </p:cNvPr>
          <p:cNvSpPr/>
          <p:nvPr/>
        </p:nvSpPr>
        <p:spPr>
          <a:xfrm>
            <a:off x="8439923" y="28845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5A06AF-6269-184D-A8CD-1574FFDF4C25}"/>
              </a:ext>
            </a:extLst>
          </p:cNvPr>
          <p:cNvSpPr/>
          <p:nvPr/>
        </p:nvSpPr>
        <p:spPr>
          <a:xfrm>
            <a:off x="8439923" y="21987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8CF6689-D610-5248-8F1E-486F4C9CA043}"/>
              </a:ext>
            </a:extLst>
          </p:cNvPr>
          <p:cNvSpPr/>
          <p:nvPr/>
        </p:nvSpPr>
        <p:spPr>
          <a:xfrm>
            <a:off x="9131811" y="288456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5C7076-B192-0241-B6E1-89F0CC1EA936}"/>
              </a:ext>
            </a:extLst>
          </p:cNvPr>
          <p:cNvSpPr/>
          <p:nvPr/>
        </p:nvSpPr>
        <p:spPr>
          <a:xfrm>
            <a:off x="9131811" y="219876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965CFF-D8C8-1F4F-BDDD-3F3310088CAD}"/>
              </a:ext>
            </a:extLst>
          </p:cNvPr>
          <p:cNvSpPr/>
          <p:nvPr/>
        </p:nvSpPr>
        <p:spPr>
          <a:xfrm>
            <a:off x="7290913" y="21987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61232A9-DD6E-F14F-98AB-706F14F4EEE3}"/>
              </a:ext>
            </a:extLst>
          </p:cNvPr>
          <p:cNvSpPr/>
          <p:nvPr/>
        </p:nvSpPr>
        <p:spPr>
          <a:xfrm>
            <a:off x="7290913" y="28845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7B0B680-91BF-A841-B089-614FB62559EA}"/>
              </a:ext>
            </a:extLst>
          </p:cNvPr>
          <p:cNvSpPr/>
          <p:nvPr/>
        </p:nvSpPr>
        <p:spPr>
          <a:xfrm>
            <a:off x="7976713" y="28845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44634B6-CAA2-954D-8EA3-AED4ED3CD446}"/>
              </a:ext>
            </a:extLst>
          </p:cNvPr>
          <p:cNvSpPr/>
          <p:nvPr/>
        </p:nvSpPr>
        <p:spPr>
          <a:xfrm>
            <a:off x="7976713" y="21987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3E2FFA-C14E-F74E-89BD-CD90F7541390}"/>
              </a:ext>
            </a:extLst>
          </p:cNvPr>
          <p:cNvSpPr/>
          <p:nvPr/>
        </p:nvSpPr>
        <p:spPr>
          <a:xfrm>
            <a:off x="8665636" y="28845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FADD52A-7BCF-C64A-B1D8-44750EE8F745}"/>
              </a:ext>
            </a:extLst>
          </p:cNvPr>
          <p:cNvSpPr/>
          <p:nvPr/>
        </p:nvSpPr>
        <p:spPr>
          <a:xfrm>
            <a:off x="8665636" y="219870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A2F3804-A2CD-FA4F-9153-CC3D5E8C851A}"/>
              </a:ext>
            </a:extLst>
          </p:cNvPr>
          <p:cNvSpPr/>
          <p:nvPr/>
        </p:nvSpPr>
        <p:spPr>
          <a:xfrm>
            <a:off x="9357524" y="288450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657FB5E-CA9E-A646-8A22-7332536E9FDF}"/>
              </a:ext>
            </a:extLst>
          </p:cNvPr>
          <p:cNvSpPr/>
          <p:nvPr/>
        </p:nvSpPr>
        <p:spPr>
          <a:xfrm>
            <a:off x="9357524" y="219870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220AC9C-9ABE-0A46-934E-DFCE0B2FF285}"/>
              </a:ext>
            </a:extLst>
          </p:cNvPr>
          <p:cNvSpPr/>
          <p:nvPr/>
        </p:nvSpPr>
        <p:spPr>
          <a:xfrm>
            <a:off x="6837657" y="242484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C25BC5B-46C9-334A-8E86-974549DF5123}"/>
              </a:ext>
            </a:extLst>
          </p:cNvPr>
          <p:cNvSpPr/>
          <p:nvPr/>
        </p:nvSpPr>
        <p:spPr>
          <a:xfrm>
            <a:off x="7523457" y="242484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F90DA5C-80A6-1B4A-83B6-A92BDEB6F1BC}"/>
              </a:ext>
            </a:extLst>
          </p:cNvPr>
          <p:cNvSpPr/>
          <p:nvPr/>
        </p:nvSpPr>
        <p:spPr>
          <a:xfrm>
            <a:off x="8212380" y="242484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D3D84A2-58C6-9147-AD0C-10BE61F9EFED}"/>
              </a:ext>
            </a:extLst>
          </p:cNvPr>
          <p:cNvSpPr/>
          <p:nvPr/>
        </p:nvSpPr>
        <p:spPr>
          <a:xfrm>
            <a:off x="8904268" y="242484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D57E79-0E8B-8242-94A5-6C4FDEE6122C}"/>
              </a:ext>
            </a:extLst>
          </p:cNvPr>
          <p:cNvSpPr/>
          <p:nvPr/>
        </p:nvSpPr>
        <p:spPr>
          <a:xfrm>
            <a:off x="7064874" y="242479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E8702-5BE0-744F-ABF2-35E1C896638F}"/>
              </a:ext>
            </a:extLst>
          </p:cNvPr>
          <p:cNvSpPr/>
          <p:nvPr/>
        </p:nvSpPr>
        <p:spPr>
          <a:xfrm>
            <a:off x="7750674" y="242479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BEBABF-5CB0-D540-BC70-94E66CB008E0}"/>
              </a:ext>
            </a:extLst>
          </p:cNvPr>
          <p:cNvSpPr/>
          <p:nvPr/>
        </p:nvSpPr>
        <p:spPr>
          <a:xfrm>
            <a:off x="8439597" y="242479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FA6890-7CD3-344C-B953-8CBB23B4373E}"/>
              </a:ext>
            </a:extLst>
          </p:cNvPr>
          <p:cNvSpPr/>
          <p:nvPr/>
        </p:nvSpPr>
        <p:spPr>
          <a:xfrm>
            <a:off x="9131485" y="242478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EE84D-10F7-6D4B-8652-4CD18861CC17}"/>
              </a:ext>
            </a:extLst>
          </p:cNvPr>
          <p:cNvSpPr/>
          <p:nvPr/>
        </p:nvSpPr>
        <p:spPr>
          <a:xfrm>
            <a:off x="7290232" y="242473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4602B-3C69-7844-BB34-D7C653F0C6FA}"/>
              </a:ext>
            </a:extLst>
          </p:cNvPr>
          <p:cNvSpPr/>
          <p:nvPr/>
        </p:nvSpPr>
        <p:spPr>
          <a:xfrm>
            <a:off x="7976032" y="242473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F9C2B12-5292-1B4F-84C6-9554F90A1A50}"/>
              </a:ext>
            </a:extLst>
          </p:cNvPr>
          <p:cNvSpPr/>
          <p:nvPr/>
        </p:nvSpPr>
        <p:spPr>
          <a:xfrm>
            <a:off x="8664955" y="242473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1576CE6-405C-1049-9517-5528054170B4}"/>
              </a:ext>
            </a:extLst>
          </p:cNvPr>
          <p:cNvSpPr/>
          <p:nvPr/>
        </p:nvSpPr>
        <p:spPr>
          <a:xfrm>
            <a:off x="9356843" y="242473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5ED1D9-F547-C745-B55C-9F52D77DBBDA}"/>
              </a:ext>
            </a:extLst>
          </p:cNvPr>
          <p:cNvSpPr/>
          <p:nvPr/>
        </p:nvSpPr>
        <p:spPr>
          <a:xfrm>
            <a:off x="6840218" y="265177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687AC-5CA6-4C43-B53C-8120136E85A6}"/>
              </a:ext>
            </a:extLst>
          </p:cNvPr>
          <p:cNvSpPr/>
          <p:nvPr/>
        </p:nvSpPr>
        <p:spPr>
          <a:xfrm>
            <a:off x="7526018" y="265177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054460-1911-324E-B6E3-B697811A09BB}"/>
              </a:ext>
            </a:extLst>
          </p:cNvPr>
          <p:cNvSpPr/>
          <p:nvPr/>
        </p:nvSpPr>
        <p:spPr>
          <a:xfrm>
            <a:off x="8214941" y="265177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3FD2AC-9365-6C4D-ADCB-8CAA5E789D07}"/>
              </a:ext>
            </a:extLst>
          </p:cNvPr>
          <p:cNvSpPr/>
          <p:nvPr/>
        </p:nvSpPr>
        <p:spPr>
          <a:xfrm>
            <a:off x="8906829" y="26517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DCB730E-2790-7444-ADCE-8ECE5E33D4A4}"/>
              </a:ext>
            </a:extLst>
          </p:cNvPr>
          <p:cNvSpPr/>
          <p:nvPr/>
        </p:nvSpPr>
        <p:spPr>
          <a:xfrm>
            <a:off x="7065200" y="265171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B165036-14D3-F347-B9AB-A4372807F8A9}"/>
              </a:ext>
            </a:extLst>
          </p:cNvPr>
          <p:cNvSpPr/>
          <p:nvPr/>
        </p:nvSpPr>
        <p:spPr>
          <a:xfrm>
            <a:off x="7751000" y="265171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0276030-5DA4-5448-B898-0DD8C318477D}"/>
              </a:ext>
            </a:extLst>
          </p:cNvPr>
          <p:cNvSpPr/>
          <p:nvPr/>
        </p:nvSpPr>
        <p:spPr>
          <a:xfrm>
            <a:off x="8439923" y="265171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C8543F4-0D77-7B43-83B9-7B0EDD053585}"/>
              </a:ext>
            </a:extLst>
          </p:cNvPr>
          <p:cNvSpPr/>
          <p:nvPr/>
        </p:nvSpPr>
        <p:spPr>
          <a:xfrm>
            <a:off x="9131811" y="265171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D8F69F7-CABF-EB44-B04E-319F9513AE0E}"/>
              </a:ext>
            </a:extLst>
          </p:cNvPr>
          <p:cNvSpPr/>
          <p:nvPr/>
        </p:nvSpPr>
        <p:spPr>
          <a:xfrm>
            <a:off x="7290913" y="265165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3AA20B3-93D2-664E-AC63-0530A6EE0A72}"/>
              </a:ext>
            </a:extLst>
          </p:cNvPr>
          <p:cNvSpPr/>
          <p:nvPr/>
        </p:nvSpPr>
        <p:spPr>
          <a:xfrm>
            <a:off x="7976713" y="265165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089295-B5C0-654A-BBE9-D67B78504629}"/>
              </a:ext>
            </a:extLst>
          </p:cNvPr>
          <p:cNvSpPr/>
          <p:nvPr/>
        </p:nvSpPr>
        <p:spPr>
          <a:xfrm>
            <a:off x="8665636" y="265165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0D12C54-05BA-E147-90C5-67499010648D}"/>
              </a:ext>
            </a:extLst>
          </p:cNvPr>
          <p:cNvSpPr/>
          <p:nvPr/>
        </p:nvSpPr>
        <p:spPr>
          <a:xfrm>
            <a:off x="9357524" y="265165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A4AF78D-7C64-5E43-BF15-6B149143F9AA}"/>
              </a:ext>
            </a:extLst>
          </p:cNvPr>
          <p:cNvSpPr/>
          <p:nvPr/>
        </p:nvSpPr>
        <p:spPr>
          <a:xfrm>
            <a:off x="6837657" y="28742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3306C2-D118-1B47-AF0F-3CC85C297EBD}"/>
              </a:ext>
            </a:extLst>
          </p:cNvPr>
          <p:cNvSpPr/>
          <p:nvPr/>
        </p:nvSpPr>
        <p:spPr>
          <a:xfrm>
            <a:off x="7523457" y="28742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EF744D-D2D2-AB4D-87F1-48DE66253335}"/>
              </a:ext>
            </a:extLst>
          </p:cNvPr>
          <p:cNvSpPr/>
          <p:nvPr/>
        </p:nvSpPr>
        <p:spPr>
          <a:xfrm>
            <a:off x="8212380" y="287428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3EA1DF1-3389-5941-99D2-3F79C650F3C6}"/>
              </a:ext>
            </a:extLst>
          </p:cNvPr>
          <p:cNvSpPr/>
          <p:nvPr/>
        </p:nvSpPr>
        <p:spPr>
          <a:xfrm>
            <a:off x="8904268" y="287427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7863F5-0690-E84B-A9BD-239F5782734E}"/>
              </a:ext>
            </a:extLst>
          </p:cNvPr>
          <p:cNvSpPr/>
          <p:nvPr/>
        </p:nvSpPr>
        <p:spPr>
          <a:xfrm>
            <a:off x="7064874" y="28742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FEEC21-D255-9C4F-AA97-48E3FFCF772E}"/>
              </a:ext>
            </a:extLst>
          </p:cNvPr>
          <p:cNvSpPr/>
          <p:nvPr/>
        </p:nvSpPr>
        <p:spPr>
          <a:xfrm>
            <a:off x="7750674" y="28742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F86778D-3F80-7E4C-A80B-032546303B82}"/>
              </a:ext>
            </a:extLst>
          </p:cNvPr>
          <p:cNvSpPr/>
          <p:nvPr/>
        </p:nvSpPr>
        <p:spPr>
          <a:xfrm>
            <a:off x="8439597" y="287422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1D06A0D-2239-0441-AD77-8B3B8CC8FA99}"/>
              </a:ext>
            </a:extLst>
          </p:cNvPr>
          <p:cNvSpPr/>
          <p:nvPr/>
        </p:nvSpPr>
        <p:spPr>
          <a:xfrm>
            <a:off x="9131485" y="287422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F0F963C-0D3F-B047-AC0E-72A79B9E1F45}"/>
              </a:ext>
            </a:extLst>
          </p:cNvPr>
          <p:cNvSpPr/>
          <p:nvPr/>
        </p:nvSpPr>
        <p:spPr>
          <a:xfrm>
            <a:off x="7290232" y="287416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1A601B6-2FEC-564C-9C5E-05762CCDA08A}"/>
              </a:ext>
            </a:extLst>
          </p:cNvPr>
          <p:cNvSpPr/>
          <p:nvPr/>
        </p:nvSpPr>
        <p:spPr>
          <a:xfrm>
            <a:off x="7976032" y="287416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A11ABB4-E3A2-7946-8B17-C216119B06A7}"/>
              </a:ext>
            </a:extLst>
          </p:cNvPr>
          <p:cNvSpPr/>
          <p:nvPr/>
        </p:nvSpPr>
        <p:spPr>
          <a:xfrm>
            <a:off x="8664955" y="287416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5B16E83-88B3-2040-A348-810B7485F42D}"/>
              </a:ext>
            </a:extLst>
          </p:cNvPr>
          <p:cNvSpPr/>
          <p:nvPr/>
        </p:nvSpPr>
        <p:spPr>
          <a:xfrm>
            <a:off x="9356843" y="287416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4697E5-18B7-F645-BA7E-C1E7C63F99C7}"/>
              </a:ext>
            </a:extLst>
          </p:cNvPr>
          <p:cNvSpPr/>
          <p:nvPr/>
        </p:nvSpPr>
        <p:spPr>
          <a:xfrm>
            <a:off x="6840218" y="310120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65B9FC-AF80-B34B-BBE5-D90B0DE772DF}"/>
              </a:ext>
            </a:extLst>
          </p:cNvPr>
          <p:cNvSpPr/>
          <p:nvPr/>
        </p:nvSpPr>
        <p:spPr>
          <a:xfrm>
            <a:off x="7526018" y="310120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D4FD3F7-5B17-3E48-8CCB-2E8E7A4E4199}"/>
              </a:ext>
            </a:extLst>
          </p:cNvPr>
          <p:cNvSpPr/>
          <p:nvPr/>
        </p:nvSpPr>
        <p:spPr>
          <a:xfrm>
            <a:off x="8214941" y="310120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E6B09F4-714A-9D4E-B1B1-0821CAF4282F}"/>
              </a:ext>
            </a:extLst>
          </p:cNvPr>
          <p:cNvSpPr/>
          <p:nvPr/>
        </p:nvSpPr>
        <p:spPr>
          <a:xfrm>
            <a:off x="8906829" y="310120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152748D-6E16-EB45-B0D5-DE0CF3E49EA6}"/>
              </a:ext>
            </a:extLst>
          </p:cNvPr>
          <p:cNvSpPr/>
          <p:nvPr/>
        </p:nvSpPr>
        <p:spPr>
          <a:xfrm>
            <a:off x="7065200" y="310114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FB20477-5C0A-824A-BE02-82D9F454B59C}"/>
              </a:ext>
            </a:extLst>
          </p:cNvPr>
          <p:cNvSpPr/>
          <p:nvPr/>
        </p:nvSpPr>
        <p:spPr>
          <a:xfrm>
            <a:off x="7751000" y="310114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0E3C659-8314-B449-8473-1084C057C19A}"/>
              </a:ext>
            </a:extLst>
          </p:cNvPr>
          <p:cNvSpPr/>
          <p:nvPr/>
        </p:nvSpPr>
        <p:spPr>
          <a:xfrm>
            <a:off x="8439923" y="310114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91573AC-6482-B743-835B-47C350A15B5E}"/>
              </a:ext>
            </a:extLst>
          </p:cNvPr>
          <p:cNvSpPr/>
          <p:nvPr/>
        </p:nvSpPr>
        <p:spPr>
          <a:xfrm>
            <a:off x="9131811" y="310114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4C0801-53DF-D440-B147-DA6C24F10363}"/>
              </a:ext>
            </a:extLst>
          </p:cNvPr>
          <p:cNvSpPr/>
          <p:nvPr/>
        </p:nvSpPr>
        <p:spPr>
          <a:xfrm>
            <a:off x="7290913" y="310108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9E5F7C-BAA4-E442-B6CB-D85791F45FD2}"/>
              </a:ext>
            </a:extLst>
          </p:cNvPr>
          <p:cNvSpPr/>
          <p:nvPr/>
        </p:nvSpPr>
        <p:spPr>
          <a:xfrm>
            <a:off x="7976713" y="310108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5E45E29-F2E5-2A4D-BEEC-EA2B003660F0}"/>
              </a:ext>
            </a:extLst>
          </p:cNvPr>
          <p:cNvSpPr/>
          <p:nvPr/>
        </p:nvSpPr>
        <p:spPr>
          <a:xfrm>
            <a:off x="8665636" y="310108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1868AB6-A62D-964A-B870-91761A176018}"/>
              </a:ext>
            </a:extLst>
          </p:cNvPr>
          <p:cNvSpPr/>
          <p:nvPr/>
        </p:nvSpPr>
        <p:spPr>
          <a:xfrm>
            <a:off x="9357524" y="310108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L-Shape 152">
            <a:extLst>
              <a:ext uri="{FF2B5EF4-FFF2-40B4-BE49-F238E27FC236}">
                <a16:creationId xmlns:a16="http://schemas.microsoft.com/office/drawing/2014/main" id="{9087260A-C2A3-834C-85E7-E2D1CA5808AE}"/>
              </a:ext>
            </a:extLst>
          </p:cNvPr>
          <p:cNvSpPr/>
          <p:nvPr/>
        </p:nvSpPr>
        <p:spPr>
          <a:xfrm>
            <a:off x="7038689" y="246863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L-Shape 153">
            <a:extLst>
              <a:ext uri="{FF2B5EF4-FFF2-40B4-BE49-F238E27FC236}">
                <a16:creationId xmlns:a16="http://schemas.microsoft.com/office/drawing/2014/main" id="{DF0E9D9D-61C1-A544-A85A-F96859125E36}"/>
              </a:ext>
            </a:extLst>
          </p:cNvPr>
          <p:cNvSpPr/>
          <p:nvPr/>
        </p:nvSpPr>
        <p:spPr>
          <a:xfrm rot="10800000">
            <a:off x="8003093" y="2160963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E519BDB-0CD2-E440-9FF9-3AB285B0F764}"/>
              </a:ext>
            </a:extLst>
          </p:cNvPr>
          <p:cNvSpPr/>
          <p:nvPr/>
        </p:nvSpPr>
        <p:spPr>
          <a:xfrm>
            <a:off x="10057902" y="22008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FF8F078-82A6-0747-AD66-323896955B0E}"/>
              </a:ext>
            </a:extLst>
          </p:cNvPr>
          <p:cNvSpPr/>
          <p:nvPr/>
        </p:nvSpPr>
        <p:spPr>
          <a:xfrm>
            <a:off x="10057902" y="28866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5721A73-AF0C-724E-A41C-4FFA41DA8956}"/>
              </a:ext>
            </a:extLst>
          </p:cNvPr>
          <p:cNvSpPr/>
          <p:nvPr/>
        </p:nvSpPr>
        <p:spPr>
          <a:xfrm>
            <a:off x="10743702" y="28866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FEBCAC6-9F76-A242-AF73-603254E37DF6}"/>
              </a:ext>
            </a:extLst>
          </p:cNvPr>
          <p:cNvSpPr/>
          <p:nvPr/>
        </p:nvSpPr>
        <p:spPr>
          <a:xfrm>
            <a:off x="10743702" y="22008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L-Shape 160">
            <a:extLst>
              <a:ext uri="{FF2B5EF4-FFF2-40B4-BE49-F238E27FC236}">
                <a16:creationId xmlns:a16="http://schemas.microsoft.com/office/drawing/2014/main" id="{9C919251-2293-A144-A707-1F19985FE209}"/>
              </a:ext>
            </a:extLst>
          </p:cNvPr>
          <p:cNvSpPr/>
          <p:nvPr/>
        </p:nvSpPr>
        <p:spPr>
          <a:xfrm>
            <a:off x="10367898" y="2691802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74A4AB1-B633-4A4F-B43D-9FBA8F84D67E}"/>
              </a:ext>
            </a:extLst>
          </p:cNvPr>
          <p:cNvSpPr/>
          <p:nvPr/>
        </p:nvSpPr>
        <p:spPr>
          <a:xfrm>
            <a:off x="11432625" y="28866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6FADA72-C950-4240-8239-BD162E54062D}"/>
              </a:ext>
            </a:extLst>
          </p:cNvPr>
          <p:cNvSpPr/>
          <p:nvPr/>
        </p:nvSpPr>
        <p:spPr>
          <a:xfrm>
            <a:off x="11432625" y="2200873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7B0A963-9B02-4248-AAA0-126DC0F4926D}"/>
              </a:ext>
            </a:extLst>
          </p:cNvPr>
          <p:cNvSpPr/>
          <p:nvPr/>
        </p:nvSpPr>
        <p:spPr>
          <a:xfrm>
            <a:off x="10285119" y="220081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18C9CF6-2858-6C4B-9CDA-F6CBAEC04635}"/>
              </a:ext>
            </a:extLst>
          </p:cNvPr>
          <p:cNvSpPr/>
          <p:nvPr/>
        </p:nvSpPr>
        <p:spPr>
          <a:xfrm>
            <a:off x="10285119" y="288661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634299B-D85C-354D-96AC-463156D79428}"/>
              </a:ext>
            </a:extLst>
          </p:cNvPr>
          <p:cNvSpPr/>
          <p:nvPr/>
        </p:nvSpPr>
        <p:spPr>
          <a:xfrm>
            <a:off x="10970919" y="288661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FB4E9A0-2B34-424D-8888-20EED23DD1AB}"/>
              </a:ext>
            </a:extLst>
          </p:cNvPr>
          <p:cNvSpPr/>
          <p:nvPr/>
        </p:nvSpPr>
        <p:spPr>
          <a:xfrm>
            <a:off x="10970919" y="220081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5174DF1-94E0-004F-858E-92B584C8690C}"/>
              </a:ext>
            </a:extLst>
          </p:cNvPr>
          <p:cNvSpPr/>
          <p:nvPr/>
        </p:nvSpPr>
        <p:spPr>
          <a:xfrm>
            <a:off x="10510477" y="220075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9884627-1239-D74F-A840-DAB7140FCD09}"/>
              </a:ext>
            </a:extLst>
          </p:cNvPr>
          <p:cNvSpPr/>
          <p:nvPr/>
        </p:nvSpPr>
        <p:spPr>
          <a:xfrm>
            <a:off x="10510477" y="288655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1AF1FC3-0419-1543-9B83-45DBC33B2585}"/>
              </a:ext>
            </a:extLst>
          </p:cNvPr>
          <p:cNvSpPr/>
          <p:nvPr/>
        </p:nvSpPr>
        <p:spPr>
          <a:xfrm>
            <a:off x="11196277" y="288655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3A7408B-76AE-854A-ABAB-C4295807E0EB}"/>
              </a:ext>
            </a:extLst>
          </p:cNvPr>
          <p:cNvSpPr/>
          <p:nvPr/>
        </p:nvSpPr>
        <p:spPr>
          <a:xfrm>
            <a:off x="11196277" y="220075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2288306-AB9A-654F-BD92-CE25A81C466D}"/>
              </a:ext>
            </a:extLst>
          </p:cNvPr>
          <p:cNvSpPr/>
          <p:nvPr/>
        </p:nvSpPr>
        <p:spPr>
          <a:xfrm>
            <a:off x="10060463" y="242779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FFBD1F8-E7F0-124D-8106-CF899AF6B464}"/>
              </a:ext>
            </a:extLst>
          </p:cNvPr>
          <p:cNvSpPr/>
          <p:nvPr/>
        </p:nvSpPr>
        <p:spPr>
          <a:xfrm>
            <a:off x="10746263" y="242779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F494BC7-1FFA-CD48-AD77-626E72459D61}"/>
              </a:ext>
            </a:extLst>
          </p:cNvPr>
          <p:cNvSpPr/>
          <p:nvPr/>
        </p:nvSpPr>
        <p:spPr>
          <a:xfrm>
            <a:off x="11435186" y="242779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4967655-7E9C-AE49-B08C-B6ADB80C7488}"/>
              </a:ext>
            </a:extLst>
          </p:cNvPr>
          <p:cNvSpPr/>
          <p:nvPr/>
        </p:nvSpPr>
        <p:spPr>
          <a:xfrm>
            <a:off x="10285445" y="242773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48AE516-84EF-B242-B1A2-01808BD00DE3}"/>
              </a:ext>
            </a:extLst>
          </p:cNvPr>
          <p:cNvSpPr/>
          <p:nvPr/>
        </p:nvSpPr>
        <p:spPr>
          <a:xfrm>
            <a:off x="10971245" y="242773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793C8B7-8E1A-B144-BD8C-E800806A75B1}"/>
              </a:ext>
            </a:extLst>
          </p:cNvPr>
          <p:cNvSpPr/>
          <p:nvPr/>
        </p:nvSpPr>
        <p:spPr>
          <a:xfrm>
            <a:off x="10511158" y="242767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6DF5993-B76E-E841-93D6-A5CF4F96BC14}"/>
              </a:ext>
            </a:extLst>
          </p:cNvPr>
          <p:cNvSpPr/>
          <p:nvPr/>
        </p:nvSpPr>
        <p:spPr>
          <a:xfrm>
            <a:off x="11196958" y="242767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A865B35-E42D-ED46-B539-56E0BEBB5BDF}"/>
              </a:ext>
            </a:extLst>
          </p:cNvPr>
          <p:cNvSpPr/>
          <p:nvPr/>
        </p:nvSpPr>
        <p:spPr>
          <a:xfrm>
            <a:off x="10057902" y="265382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B88D3FE-8D82-9A4F-9555-8FF34A924A2B}"/>
              </a:ext>
            </a:extLst>
          </p:cNvPr>
          <p:cNvSpPr/>
          <p:nvPr/>
        </p:nvSpPr>
        <p:spPr>
          <a:xfrm>
            <a:off x="10743702" y="265382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B8ECAB5-E70E-9847-A04D-16216246CF23}"/>
              </a:ext>
            </a:extLst>
          </p:cNvPr>
          <p:cNvSpPr/>
          <p:nvPr/>
        </p:nvSpPr>
        <p:spPr>
          <a:xfrm>
            <a:off x="11432625" y="265382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BD849D4-7250-A949-935F-57ADBF380035}"/>
              </a:ext>
            </a:extLst>
          </p:cNvPr>
          <p:cNvSpPr/>
          <p:nvPr/>
        </p:nvSpPr>
        <p:spPr>
          <a:xfrm>
            <a:off x="10285119" y="265376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9BED4F5-CE1B-DD4C-ACE9-7F0D95A652D8}"/>
              </a:ext>
            </a:extLst>
          </p:cNvPr>
          <p:cNvSpPr/>
          <p:nvPr/>
        </p:nvSpPr>
        <p:spPr>
          <a:xfrm>
            <a:off x="10970919" y="265376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6792DD2-5916-D440-8D8D-0D2A2563A9B9}"/>
              </a:ext>
            </a:extLst>
          </p:cNvPr>
          <p:cNvSpPr/>
          <p:nvPr/>
        </p:nvSpPr>
        <p:spPr>
          <a:xfrm>
            <a:off x="10510477" y="265370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AD0E39F-2A6A-784A-AFBD-BA3687423985}"/>
              </a:ext>
            </a:extLst>
          </p:cNvPr>
          <p:cNvSpPr/>
          <p:nvPr/>
        </p:nvSpPr>
        <p:spPr>
          <a:xfrm>
            <a:off x="11196277" y="2653709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606E4E0-8FD2-DF4A-97BE-AD8610858A30}"/>
              </a:ext>
            </a:extLst>
          </p:cNvPr>
          <p:cNvSpPr/>
          <p:nvPr/>
        </p:nvSpPr>
        <p:spPr>
          <a:xfrm>
            <a:off x="10060463" y="288075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F195F95-E4E2-FB4F-92C2-83AC0C6BB08E}"/>
              </a:ext>
            </a:extLst>
          </p:cNvPr>
          <p:cNvSpPr/>
          <p:nvPr/>
        </p:nvSpPr>
        <p:spPr>
          <a:xfrm>
            <a:off x="10746263" y="288075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933C120-28BE-D749-9E3D-43400011C65F}"/>
              </a:ext>
            </a:extLst>
          </p:cNvPr>
          <p:cNvSpPr/>
          <p:nvPr/>
        </p:nvSpPr>
        <p:spPr>
          <a:xfrm>
            <a:off x="11435186" y="288075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FB75D8D-32E0-CC46-84E1-4F5E8A840B90}"/>
              </a:ext>
            </a:extLst>
          </p:cNvPr>
          <p:cNvSpPr/>
          <p:nvPr/>
        </p:nvSpPr>
        <p:spPr>
          <a:xfrm>
            <a:off x="10285445" y="288069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06B4A24-5A86-474E-86E7-08E8DA577A36}"/>
              </a:ext>
            </a:extLst>
          </p:cNvPr>
          <p:cNvSpPr/>
          <p:nvPr/>
        </p:nvSpPr>
        <p:spPr>
          <a:xfrm>
            <a:off x="10971245" y="288069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0DA540C-3CC7-074C-967B-128288639496}"/>
              </a:ext>
            </a:extLst>
          </p:cNvPr>
          <p:cNvSpPr/>
          <p:nvPr/>
        </p:nvSpPr>
        <p:spPr>
          <a:xfrm>
            <a:off x="10511158" y="288063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D8E8DB4-D58B-F144-B7FC-3D2F3FEC88E5}"/>
              </a:ext>
            </a:extLst>
          </p:cNvPr>
          <p:cNvSpPr/>
          <p:nvPr/>
        </p:nvSpPr>
        <p:spPr>
          <a:xfrm>
            <a:off x="11196958" y="2880631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L-Shape 192">
            <a:extLst>
              <a:ext uri="{FF2B5EF4-FFF2-40B4-BE49-F238E27FC236}">
                <a16:creationId xmlns:a16="http://schemas.microsoft.com/office/drawing/2014/main" id="{01590D36-8803-0444-8DEE-96F2CD25B608}"/>
              </a:ext>
            </a:extLst>
          </p:cNvPr>
          <p:cNvSpPr/>
          <p:nvPr/>
        </p:nvSpPr>
        <p:spPr>
          <a:xfrm>
            <a:off x="10258934" y="2697608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L-Shape 193">
            <a:extLst>
              <a:ext uri="{FF2B5EF4-FFF2-40B4-BE49-F238E27FC236}">
                <a16:creationId xmlns:a16="http://schemas.microsoft.com/office/drawing/2014/main" id="{EFE56EE2-2073-9446-A2CE-8AF55B768055}"/>
              </a:ext>
            </a:extLst>
          </p:cNvPr>
          <p:cNvSpPr/>
          <p:nvPr/>
        </p:nvSpPr>
        <p:spPr>
          <a:xfrm rot="10800000">
            <a:off x="11223338" y="238994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90FAFC-B7C9-794F-A91F-5372E05323F6}"/>
              </a:ext>
            </a:extLst>
          </p:cNvPr>
          <p:cNvSpPr txBox="1"/>
          <p:nvPr/>
        </p:nvSpPr>
        <p:spPr>
          <a:xfrm>
            <a:off x="6396913" y="1932556"/>
            <a:ext cx="4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8455FFF-E9A6-4B48-B991-3E18D1D57455}"/>
              </a:ext>
            </a:extLst>
          </p:cNvPr>
          <p:cNvCxnSpPr>
            <a:cxnSpLocks/>
          </p:cNvCxnSpPr>
          <p:nvPr/>
        </p:nvCxnSpPr>
        <p:spPr>
          <a:xfrm>
            <a:off x="7038689" y="2988463"/>
            <a:ext cx="127906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2A36F1-BDAE-4240-8FC8-41B4EFC3F148}"/>
              </a:ext>
            </a:extLst>
          </p:cNvPr>
          <p:cNvSpPr txBox="1"/>
          <p:nvPr/>
        </p:nvSpPr>
        <p:spPr>
          <a:xfrm>
            <a:off x="6837657" y="3356548"/>
            <a:ext cx="1466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Tile difference =5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40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F49D-5893-AD46-9BF7-26F4189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13C24-86D2-304E-B52B-79A495AC6908}"/>
              </a:ext>
            </a:extLst>
          </p:cNvPr>
          <p:cNvSpPr/>
          <p:nvPr/>
        </p:nvSpPr>
        <p:spPr>
          <a:xfrm>
            <a:off x="558534" y="1971897"/>
            <a:ext cx="2743200" cy="2743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3F70C-C654-3642-B779-AA44B9FD2471}"/>
              </a:ext>
            </a:extLst>
          </p:cNvPr>
          <p:cNvSpPr/>
          <p:nvPr/>
        </p:nvSpPr>
        <p:spPr>
          <a:xfrm>
            <a:off x="36997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6E2F-13A3-8940-A337-A979DB15A779}"/>
              </a:ext>
            </a:extLst>
          </p:cNvPr>
          <p:cNvSpPr/>
          <p:nvPr/>
        </p:nvSpPr>
        <p:spPr>
          <a:xfrm>
            <a:off x="50713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06639-1C4B-874B-A6C7-5CAC4A0FA571}"/>
              </a:ext>
            </a:extLst>
          </p:cNvPr>
          <p:cNvSpPr/>
          <p:nvPr/>
        </p:nvSpPr>
        <p:spPr>
          <a:xfrm>
            <a:off x="50713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A40BC-DD16-DB42-8A67-245124DEDC44}"/>
              </a:ext>
            </a:extLst>
          </p:cNvPr>
          <p:cNvSpPr/>
          <p:nvPr/>
        </p:nvSpPr>
        <p:spPr>
          <a:xfrm>
            <a:off x="36997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6A234-7F8B-9648-8F15-C54D7EF2CE43}"/>
              </a:ext>
            </a:extLst>
          </p:cNvPr>
          <p:cNvSpPr/>
          <p:nvPr/>
        </p:nvSpPr>
        <p:spPr>
          <a:xfrm>
            <a:off x="6840978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B911A4-5D86-FA46-AC34-43A32F6D0036}"/>
              </a:ext>
            </a:extLst>
          </p:cNvPr>
          <p:cNvSpPr/>
          <p:nvPr/>
        </p:nvSpPr>
        <p:spPr>
          <a:xfrm>
            <a:off x="8212578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F44DC-B836-814A-96C5-1DB4B06C4E63}"/>
              </a:ext>
            </a:extLst>
          </p:cNvPr>
          <p:cNvSpPr/>
          <p:nvPr/>
        </p:nvSpPr>
        <p:spPr>
          <a:xfrm>
            <a:off x="82125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EC713-6C64-9C4D-8D49-DA832C5E310B}"/>
              </a:ext>
            </a:extLst>
          </p:cNvPr>
          <p:cNvSpPr/>
          <p:nvPr/>
        </p:nvSpPr>
        <p:spPr>
          <a:xfrm>
            <a:off x="6840978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958056-196E-684F-B144-2406E71A9997}"/>
              </a:ext>
            </a:extLst>
          </p:cNvPr>
          <p:cNvSpPr/>
          <p:nvPr/>
        </p:nvSpPr>
        <p:spPr>
          <a:xfrm>
            <a:off x="6840978" y="2657697"/>
            <a:ext cx="6858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DFD535-364F-8349-AACC-2E1F53F75ECA}"/>
              </a:ext>
            </a:extLst>
          </p:cNvPr>
          <p:cNvSpPr/>
          <p:nvPr/>
        </p:nvSpPr>
        <p:spPr>
          <a:xfrm>
            <a:off x="7526778" y="26576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ED6C2-6448-E24C-BA60-0F1FA653E50A}"/>
              </a:ext>
            </a:extLst>
          </p:cNvPr>
          <p:cNvSpPr/>
          <p:nvPr/>
        </p:nvSpPr>
        <p:spPr>
          <a:xfrm>
            <a:off x="7526778" y="1971897"/>
            <a:ext cx="6858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8A756581-51BC-334A-ACE7-D2C548524AFA}"/>
              </a:ext>
            </a:extLst>
          </p:cNvPr>
          <p:cNvSpPr/>
          <p:nvPr/>
        </p:nvSpPr>
        <p:spPr>
          <a:xfrm>
            <a:off x="837723" y="246345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6E108C49-5033-304C-87F0-79E3EA7904FB}"/>
              </a:ext>
            </a:extLst>
          </p:cNvPr>
          <p:cNvSpPr/>
          <p:nvPr/>
        </p:nvSpPr>
        <p:spPr>
          <a:xfrm rot="10800000">
            <a:off x="1076687" y="218262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8FA5CBE9-EFA7-3540-B095-E1DBAD5152D0}"/>
              </a:ext>
            </a:extLst>
          </p:cNvPr>
          <p:cNvSpPr/>
          <p:nvPr/>
        </p:nvSpPr>
        <p:spPr>
          <a:xfrm>
            <a:off x="4006431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B3DB0C1B-EDA3-9E47-8A1F-8390F84C87F8}"/>
              </a:ext>
            </a:extLst>
          </p:cNvPr>
          <p:cNvSpPr/>
          <p:nvPr/>
        </p:nvSpPr>
        <p:spPr>
          <a:xfrm rot="10800000">
            <a:off x="4367444" y="218199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9B510EBD-7B2B-1A41-9EF8-FDD22D45251B}"/>
              </a:ext>
            </a:extLst>
          </p:cNvPr>
          <p:cNvSpPr/>
          <p:nvPr/>
        </p:nvSpPr>
        <p:spPr>
          <a:xfrm>
            <a:off x="7147653" y="246282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52C369B3-DF5C-534C-B79D-9BC250248AF3}"/>
              </a:ext>
            </a:extLst>
          </p:cNvPr>
          <p:cNvSpPr/>
          <p:nvPr/>
        </p:nvSpPr>
        <p:spPr>
          <a:xfrm rot="10800000">
            <a:off x="7508666" y="218199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EA024F-2535-9440-BD53-143A1706D0B4}"/>
              </a:ext>
            </a:extLst>
          </p:cNvPr>
          <p:cNvCxnSpPr>
            <a:cxnSpLocks/>
          </p:cNvCxnSpPr>
          <p:nvPr/>
        </p:nvCxnSpPr>
        <p:spPr>
          <a:xfrm>
            <a:off x="6442956" y="266463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AA3B2E-C81D-874B-923B-D0389D653709}"/>
              </a:ext>
            </a:extLst>
          </p:cNvPr>
          <p:cNvCxnSpPr>
            <a:cxnSpLocks/>
          </p:cNvCxnSpPr>
          <p:nvPr/>
        </p:nvCxnSpPr>
        <p:spPr>
          <a:xfrm>
            <a:off x="3301734" y="261966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14F38E-0365-0A4B-B458-AAD6B1F8A234}"/>
              </a:ext>
            </a:extLst>
          </p:cNvPr>
          <p:cNvSpPr txBox="1"/>
          <p:nvPr/>
        </p:nvSpPr>
        <p:spPr>
          <a:xfrm>
            <a:off x="558534" y="5738357"/>
            <a:ext cx="1079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images are missing, our algorithm uses the lower resolution image instead of stitching the missing image. The code notifies the user of the missing image.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9136AD-AA32-AC4B-8EF2-45EFF0DB8F0E}"/>
              </a:ext>
            </a:extLst>
          </p:cNvPr>
          <p:cNvSpPr/>
          <p:nvPr/>
        </p:nvSpPr>
        <p:spPr>
          <a:xfrm>
            <a:off x="6902302" y="3359014"/>
            <a:ext cx="11966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Error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836E1C-DD8E-E54A-8B75-C5987298D533}"/>
              </a:ext>
            </a:extLst>
          </p:cNvPr>
          <p:cNvSpPr txBox="1"/>
          <p:nvPr/>
        </p:nvSpPr>
        <p:spPr>
          <a:xfrm>
            <a:off x="6969056" y="3773662"/>
            <a:ext cx="2517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image is missing, then we back out to lower level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873D5-723B-8E43-AAEE-7F95707D3CA9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4816980" y="2867561"/>
            <a:ext cx="2152076" cy="13677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1761237-2EE8-FC46-B079-B605AA50C965}"/>
              </a:ext>
            </a:extLst>
          </p:cNvPr>
          <p:cNvSpPr/>
          <p:nvPr/>
        </p:nvSpPr>
        <p:spPr>
          <a:xfrm>
            <a:off x="5135265" y="4921074"/>
            <a:ext cx="703913" cy="6858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L-Shape 61">
            <a:extLst>
              <a:ext uri="{FF2B5EF4-FFF2-40B4-BE49-F238E27FC236}">
                <a16:creationId xmlns:a16="http://schemas.microsoft.com/office/drawing/2014/main" id="{88F543EA-3826-934E-8470-AB96E321E136}"/>
              </a:ext>
            </a:extLst>
          </p:cNvPr>
          <p:cNvSpPr/>
          <p:nvPr/>
        </p:nvSpPr>
        <p:spPr>
          <a:xfrm>
            <a:off x="5135265" y="521713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-Shape 62">
            <a:extLst>
              <a:ext uri="{FF2B5EF4-FFF2-40B4-BE49-F238E27FC236}">
                <a16:creationId xmlns:a16="http://schemas.microsoft.com/office/drawing/2014/main" id="{C4442AFD-33D6-E94C-AE8F-5DFDABBB798C}"/>
              </a:ext>
            </a:extLst>
          </p:cNvPr>
          <p:cNvSpPr/>
          <p:nvPr/>
        </p:nvSpPr>
        <p:spPr>
          <a:xfrm rot="10800000">
            <a:off x="5496278" y="4936299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93B6C9D-EC94-8C47-94B5-BA9D4F85CDDF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3890650" y="3838403"/>
            <a:ext cx="1788994" cy="799182"/>
          </a:xfrm>
          <a:prstGeom prst="bentConnector3">
            <a:avLst>
              <a:gd name="adj1" fmla="val 9950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9CD061E-124B-904B-927F-98B371758677}"/>
              </a:ext>
            </a:extLst>
          </p:cNvPr>
          <p:cNvSpPr txBox="1"/>
          <p:nvPr/>
        </p:nvSpPr>
        <p:spPr>
          <a:xfrm>
            <a:off x="558534" y="129051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find_aerial_image</a:t>
            </a:r>
            <a:r>
              <a:rPr lang="en-US" dirty="0"/>
              <a:t>(), given XY converted pixels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BBE25-1B41-2845-9495-312077E1325F}"/>
              </a:ext>
            </a:extLst>
          </p:cNvPr>
          <p:cNvSpPr txBox="1"/>
          <p:nvPr/>
        </p:nvSpPr>
        <p:spPr>
          <a:xfrm>
            <a:off x="3699756" y="5263974"/>
            <a:ext cx="12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image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24A4F1-A714-2E48-8220-16B6B9A1D508}"/>
              </a:ext>
            </a:extLst>
          </p:cNvPr>
          <p:cNvSpPr txBox="1"/>
          <p:nvPr/>
        </p:nvSpPr>
        <p:spPr>
          <a:xfrm>
            <a:off x="6840978" y="129653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quad key for tiles </a:t>
            </a:r>
          </a:p>
          <a:p>
            <a:r>
              <a:rPr lang="en-US" dirty="0"/>
              <a:t>and retrieve images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D232EB-D23E-CE40-9818-EE892F834B6E}"/>
              </a:ext>
            </a:extLst>
          </p:cNvPr>
          <p:cNvSpPr txBox="1"/>
          <p:nvPr/>
        </p:nvSpPr>
        <p:spPr>
          <a:xfrm>
            <a:off x="3699756" y="129262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from large to small tile levels for intersection</a:t>
            </a:r>
          </a:p>
        </p:txBody>
      </p:sp>
    </p:spTree>
    <p:extLst>
      <p:ext uri="{BB962C8B-B14F-4D97-AF65-F5344CB8AC3E}">
        <p14:creationId xmlns:p14="http://schemas.microsoft.com/office/powerpoint/2010/main" val="113904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F49D-5893-AD46-9BF7-26F4189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13C24-86D2-304E-B52B-79A495AC6908}"/>
              </a:ext>
            </a:extLst>
          </p:cNvPr>
          <p:cNvSpPr/>
          <p:nvPr/>
        </p:nvSpPr>
        <p:spPr>
          <a:xfrm>
            <a:off x="558534" y="1971897"/>
            <a:ext cx="2743200" cy="2743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3F70C-C654-3642-B779-AA44B9FD2471}"/>
              </a:ext>
            </a:extLst>
          </p:cNvPr>
          <p:cNvSpPr/>
          <p:nvPr/>
        </p:nvSpPr>
        <p:spPr>
          <a:xfrm>
            <a:off x="36997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6E2F-13A3-8940-A337-A979DB15A779}"/>
              </a:ext>
            </a:extLst>
          </p:cNvPr>
          <p:cNvSpPr/>
          <p:nvPr/>
        </p:nvSpPr>
        <p:spPr>
          <a:xfrm>
            <a:off x="5071356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06639-1C4B-874B-A6C7-5CAC4A0FA571}"/>
              </a:ext>
            </a:extLst>
          </p:cNvPr>
          <p:cNvSpPr/>
          <p:nvPr/>
        </p:nvSpPr>
        <p:spPr>
          <a:xfrm>
            <a:off x="50713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A40BC-DD16-DB42-8A67-245124DEDC44}"/>
              </a:ext>
            </a:extLst>
          </p:cNvPr>
          <p:cNvSpPr/>
          <p:nvPr/>
        </p:nvSpPr>
        <p:spPr>
          <a:xfrm>
            <a:off x="3699756" y="33434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8A756581-51BC-334A-ACE7-D2C548524AFA}"/>
              </a:ext>
            </a:extLst>
          </p:cNvPr>
          <p:cNvSpPr/>
          <p:nvPr/>
        </p:nvSpPr>
        <p:spPr>
          <a:xfrm>
            <a:off x="522815" y="2451892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6E108C49-5033-304C-87F0-79E3EA7904FB}"/>
              </a:ext>
            </a:extLst>
          </p:cNvPr>
          <p:cNvSpPr/>
          <p:nvPr/>
        </p:nvSpPr>
        <p:spPr>
          <a:xfrm rot="10800000">
            <a:off x="2994004" y="1906036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EA024F-2535-9440-BD53-143A1706D0B4}"/>
              </a:ext>
            </a:extLst>
          </p:cNvPr>
          <p:cNvCxnSpPr>
            <a:cxnSpLocks/>
          </p:cNvCxnSpPr>
          <p:nvPr/>
        </p:nvCxnSpPr>
        <p:spPr>
          <a:xfrm>
            <a:off x="6442956" y="266463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AA3B2E-C81D-874B-923B-D0389D653709}"/>
              </a:ext>
            </a:extLst>
          </p:cNvPr>
          <p:cNvCxnSpPr>
            <a:cxnSpLocks/>
          </p:cNvCxnSpPr>
          <p:nvPr/>
        </p:nvCxnSpPr>
        <p:spPr>
          <a:xfrm>
            <a:off x="3301734" y="2619663"/>
            <a:ext cx="398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14F38E-0365-0A4B-B458-AAD6B1F8A234}"/>
              </a:ext>
            </a:extLst>
          </p:cNvPr>
          <p:cNvSpPr txBox="1"/>
          <p:nvPr/>
        </p:nvSpPr>
        <p:spPr>
          <a:xfrm>
            <a:off x="558534" y="5435205"/>
            <a:ext cx="1079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someone inputs an extreme values </a:t>
            </a:r>
            <a:r>
              <a:rPr lang="en-US" dirty="0" err="1"/>
              <a:t>lat,lon</a:t>
            </a:r>
            <a:r>
              <a:rPr lang="en-US" dirty="0"/>
              <a:t> pair, (i.e.: -180,180 </a:t>
            </a:r>
            <a:r>
              <a:rPr lang="en-US" dirty="0" err="1"/>
              <a:t>lon</a:t>
            </a:r>
            <a:r>
              <a:rPr lang="en-US" dirty="0"/>
              <a:t> pair or -90,90 </a:t>
            </a:r>
            <a:r>
              <a:rPr lang="en-US" dirty="0" err="1"/>
              <a:t>lat</a:t>
            </a:r>
            <a:r>
              <a:rPr lang="en-US" dirty="0"/>
              <a:t> pair) the resolution will be very low and the height and width resolution will be dissimilar. This can be fixed by re-running the code and inputting a larger [</a:t>
            </a:r>
            <a:r>
              <a:rPr lang="en-US" dirty="0" err="1"/>
              <a:t>tilediff</a:t>
            </a:r>
            <a:r>
              <a:rPr lang="en-US" dirty="0"/>
              <a:t>] when running the code.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9136AD-AA32-AC4B-8EF2-45EFF0DB8F0E}"/>
              </a:ext>
            </a:extLst>
          </p:cNvPr>
          <p:cNvSpPr/>
          <p:nvPr/>
        </p:nvSpPr>
        <p:spPr>
          <a:xfrm>
            <a:off x="673372" y="3221708"/>
            <a:ext cx="1196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Error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836E1C-DD8E-E54A-8B75-C5987298D533}"/>
              </a:ext>
            </a:extLst>
          </p:cNvPr>
          <p:cNvSpPr txBox="1"/>
          <p:nvPr/>
        </p:nvSpPr>
        <p:spPr>
          <a:xfrm>
            <a:off x="674216" y="3679021"/>
            <a:ext cx="259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bounding box is too wide, the resolution will be very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714EEA-E370-5F47-8DB4-F64B36187A8A}"/>
              </a:ext>
            </a:extLst>
          </p:cNvPr>
          <p:cNvSpPr txBox="1"/>
          <p:nvPr/>
        </p:nvSpPr>
        <p:spPr>
          <a:xfrm>
            <a:off x="558534" y="129051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find_aerial_image</a:t>
            </a:r>
            <a:r>
              <a:rPr lang="en-US" dirty="0"/>
              <a:t>(), given XY converted pixels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3C4E31-5195-A944-81CD-956D5D24BF77}"/>
              </a:ext>
            </a:extLst>
          </p:cNvPr>
          <p:cNvSpPr txBox="1"/>
          <p:nvPr/>
        </p:nvSpPr>
        <p:spPr>
          <a:xfrm>
            <a:off x="9725741" y="3977244"/>
            <a:ext cx="12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407D5E-41C6-0048-9E5A-87760DDEEA51}"/>
              </a:ext>
            </a:extLst>
          </p:cNvPr>
          <p:cNvSpPr txBox="1"/>
          <p:nvPr/>
        </p:nvSpPr>
        <p:spPr>
          <a:xfrm>
            <a:off x="9637930" y="2451892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images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D8DE2D-262D-8C40-B975-9197E0478B3A}"/>
              </a:ext>
            </a:extLst>
          </p:cNvPr>
          <p:cNvSpPr txBox="1"/>
          <p:nvPr/>
        </p:nvSpPr>
        <p:spPr>
          <a:xfrm>
            <a:off x="6840978" y="129653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quad key for tiles </a:t>
            </a:r>
          </a:p>
          <a:p>
            <a:r>
              <a:rPr lang="en-US" dirty="0"/>
              <a:t>and retrieve images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39704A-E66E-2D4A-9021-EFB9F0B5F521}"/>
              </a:ext>
            </a:extLst>
          </p:cNvPr>
          <p:cNvSpPr txBox="1"/>
          <p:nvPr/>
        </p:nvSpPr>
        <p:spPr>
          <a:xfrm>
            <a:off x="3699756" y="1292621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from large to small tile levels for intersection</a:t>
            </a:r>
          </a:p>
        </p:txBody>
      </p:sp>
      <p:sp>
        <p:nvSpPr>
          <p:cNvPr id="51" name="L-Shape 50">
            <a:extLst>
              <a:ext uri="{FF2B5EF4-FFF2-40B4-BE49-F238E27FC236}">
                <a16:creationId xmlns:a16="http://schemas.microsoft.com/office/drawing/2014/main" id="{8CAA83CF-3E0D-0D40-B2D1-CE42F381BD47}"/>
              </a:ext>
            </a:extLst>
          </p:cNvPr>
          <p:cNvSpPr/>
          <p:nvPr/>
        </p:nvSpPr>
        <p:spPr>
          <a:xfrm>
            <a:off x="3699756" y="2360286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-Shape 51">
            <a:extLst>
              <a:ext uri="{FF2B5EF4-FFF2-40B4-BE49-F238E27FC236}">
                <a16:creationId xmlns:a16="http://schemas.microsoft.com/office/drawing/2014/main" id="{C23EA0D6-99F7-F242-A907-503C4DCE6FE6}"/>
              </a:ext>
            </a:extLst>
          </p:cNvPr>
          <p:cNvSpPr/>
          <p:nvPr/>
        </p:nvSpPr>
        <p:spPr>
          <a:xfrm rot="10800000">
            <a:off x="6115068" y="200545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765FD1-D43B-054A-9498-C9FDDFB2B42E}"/>
              </a:ext>
            </a:extLst>
          </p:cNvPr>
          <p:cNvSpPr/>
          <p:nvPr/>
        </p:nvSpPr>
        <p:spPr>
          <a:xfrm>
            <a:off x="6861605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61CF99-66AE-BC47-AC40-084667D5F8A0}"/>
              </a:ext>
            </a:extLst>
          </p:cNvPr>
          <p:cNvSpPr/>
          <p:nvPr/>
        </p:nvSpPr>
        <p:spPr>
          <a:xfrm>
            <a:off x="8233205" y="1971897"/>
            <a:ext cx="1371600" cy="1371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-Shape 64">
            <a:extLst>
              <a:ext uri="{FF2B5EF4-FFF2-40B4-BE49-F238E27FC236}">
                <a16:creationId xmlns:a16="http://schemas.microsoft.com/office/drawing/2014/main" id="{D3F24886-773A-3948-865A-C2AEB16C8A3F}"/>
              </a:ext>
            </a:extLst>
          </p:cNvPr>
          <p:cNvSpPr/>
          <p:nvPr/>
        </p:nvSpPr>
        <p:spPr>
          <a:xfrm>
            <a:off x="6865489" y="235682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-Shape 65">
            <a:extLst>
              <a:ext uri="{FF2B5EF4-FFF2-40B4-BE49-F238E27FC236}">
                <a16:creationId xmlns:a16="http://schemas.microsoft.com/office/drawing/2014/main" id="{B267F784-7FD3-564E-BA4D-5B91A9C7F13E}"/>
              </a:ext>
            </a:extLst>
          </p:cNvPr>
          <p:cNvSpPr/>
          <p:nvPr/>
        </p:nvSpPr>
        <p:spPr>
          <a:xfrm rot="10800000">
            <a:off x="9276917" y="200545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E7C842-75E4-2E45-8585-AE7D492F72FA}"/>
              </a:ext>
            </a:extLst>
          </p:cNvPr>
          <p:cNvSpPr/>
          <p:nvPr/>
        </p:nvSpPr>
        <p:spPr>
          <a:xfrm>
            <a:off x="6861605" y="3813318"/>
            <a:ext cx="2722572" cy="62864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-Shape 68">
            <a:extLst>
              <a:ext uri="{FF2B5EF4-FFF2-40B4-BE49-F238E27FC236}">
                <a16:creationId xmlns:a16="http://schemas.microsoft.com/office/drawing/2014/main" id="{89AC3F6F-7DD3-7B47-B0D0-7EC46B1E40D8}"/>
              </a:ext>
            </a:extLst>
          </p:cNvPr>
          <p:cNvSpPr/>
          <p:nvPr/>
        </p:nvSpPr>
        <p:spPr>
          <a:xfrm>
            <a:off x="6865489" y="4060610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-Shape 69">
            <a:extLst>
              <a:ext uri="{FF2B5EF4-FFF2-40B4-BE49-F238E27FC236}">
                <a16:creationId xmlns:a16="http://schemas.microsoft.com/office/drawing/2014/main" id="{A801EAA0-E92A-B047-B136-B6A59DC62DEE}"/>
              </a:ext>
            </a:extLst>
          </p:cNvPr>
          <p:cNvSpPr/>
          <p:nvPr/>
        </p:nvSpPr>
        <p:spPr>
          <a:xfrm rot="10800000">
            <a:off x="9261927" y="381689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72DF89-DC64-ED45-95DD-0975E1CD7516}"/>
              </a:ext>
            </a:extLst>
          </p:cNvPr>
          <p:cNvCxnSpPr>
            <a:cxnSpLocks/>
          </p:cNvCxnSpPr>
          <p:nvPr/>
        </p:nvCxnSpPr>
        <p:spPr>
          <a:xfrm>
            <a:off x="8233205" y="3399190"/>
            <a:ext cx="0" cy="4141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3A8E7-4501-2240-960F-F7AFC59F2CD3}"/>
              </a:ext>
            </a:extLst>
          </p:cNvPr>
          <p:cNvCxnSpPr>
            <a:cxnSpLocks/>
          </p:cNvCxnSpPr>
          <p:nvPr/>
        </p:nvCxnSpPr>
        <p:spPr>
          <a:xfrm>
            <a:off x="7591405" y="2496325"/>
            <a:ext cx="127906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702AB34-6640-5743-B50E-F689AE0CF373}"/>
              </a:ext>
            </a:extLst>
          </p:cNvPr>
          <p:cNvSpPr txBox="1"/>
          <p:nvPr/>
        </p:nvSpPr>
        <p:spPr>
          <a:xfrm>
            <a:off x="7477524" y="2746564"/>
            <a:ext cx="150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Tile difference =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61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1F6D-26B8-E94E-90AE-1B217080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3543613"/>
            <a:ext cx="10515600" cy="2852737"/>
          </a:xfrm>
        </p:spPr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0A677-9AF9-3E4E-912A-8C3ED1F5A8FD}"/>
              </a:ext>
            </a:extLst>
          </p:cNvPr>
          <p:cNvSpPr/>
          <p:nvPr/>
        </p:nvSpPr>
        <p:spPr>
          <a:xfrm>
            <a:off x="437386" y="2139392"/>
            <a:ext cx="3657600" cy="931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C4BCA946-4644-9D47-AA6B-BA0DE4598B2C}"/>
              </a:ext>
            </a:extLst>
          </p:cNvPr>
          <p:cNvSpPr/>
          <p:nvPr/>
        </p:nvSpPr>
        <p:spPr>
          <a:xfrm>
            <a:off x="528445" y="2611726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26B47C08-C3A9-A343-AC42-A4EEF0D5D264}"/>
              </a:ext>
            </a:extLst>
          </p:cNvPr>
          <p:cNvSpPr/>
          <p:nvPr/>
        </p:nvSpPr>
        <p:spPr>
          <a:xfrm rot="10800000">
            <a:off x="3632654" y="2238604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BFC4D-9E03-AA4D-B04C-E4B49EC05EDB}"/>
              </a:ext>
            </a:extLst>
          </p:cNvPr>
          <p:cNvSpPr txBox="1"/>
          <p:nvPr/>
        </p:nvSpPr>
        <p:spPr>
          <a:xfrm>
            <a:off x="998616" y="2147949"/>
            <a:ext cx="2523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37.753051 -122.205149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37.74836 -122.197253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F3DA74-FC3D-C348-AB0C-33BCC79A326A}"/>
              </a:ext>
            </a:extLst>
          </p:cNvPr>
          <p:cNvSpPr/>
          <p:nvPr/>
        </p:nvSpPr>
        <p:spPr>
          <a:xfrm>
            <a:off x="5399314" y="5269372"/>
            <a:ext cx="6792686" cy="4190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Tile level </a:t>
            </a:r>
            <a:r>
              <a:rPr lang="en-US" sz="1600" dirty="0">
                <a:solidFill>
                  <a:schemeClr val="bg1"/>
                </a:solidFill>
              </a:rPr>
              <a:t>19 |   </a:t>
            </a:r>
            <a:r>
              <a:rPr lang="en-US" sz="1600" i="1" dirty="0">
                <a:solidFill>
                  <a:schemeClr val="bg1"/>
                </a:solidFill>
              </a:rPr>
              <a:t>Scale</a:t>
            </a:r>
            <a:r>
              <a:rPr lang="en-US" sz="1600" dirty="0">
                <a:solidFill>
                  <a:schemeClr val="bg1"/>
                </a:solidFill>
              </a:rPr>
              <a:t> 1 : 1,128.50 | Number of Tiles:   25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27517C-CD30-4C49-B8A6-7685BADFA6DE}"/>
              </a:ext>
            </a:extLst>
          </p:cNvPr>
          <p:cNvCxnSpPr>
            <a:cxnSpLocks/>
          </p:cNvCxnSpPr>
          <p:nvPr/>
        </p:nvCxnSpPr>
        <p:spPr>
          <a:xfrm>
            <a:off x="4094986" y="2611726"/>
            <a:ext cx="1304328" cy="166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CAEC1B5-E136-0B48-A69F-BDF29F97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4" y="1267"/>
            <a:ext cx="6792686" cy="52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1F6D-26B8-E94E-90AE-1B217080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4" y="3429000"/>
            <a:ext cx="10515600" cy="2852737"/>
          </a:xfrm>
        </p:spPr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0A677-9AF9-3E4E-912A-8C3ED1F5A8FD}"/>
              </a:ext>
            </a:extLst>
          </p:cNvPr>
          <p:cNvSpPr/>
          <p:nvPr/>
        </p:nvSpPr>
        <p:spPr>
          <a:xfrm>
            <a:off x="212111" y="1003081"/>
            <a:ext cx="3227775" cy="931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C4BCA946-4644-9D47-AA6B-BA0DE4598B2C}"/>
              </a:ext>
            </a:extLst>
          </p:cNvPr>
          <p:cNvSpPr/>
          <p:nvPr/>
        </p:nvSpPr>
        <p:spPr>
          <a:xfrm>
            <a:off x="303170" y="1475415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26B47C08-C3A9-A343-AC42-A4EEF0D5D264}"/>
              </a:ext>
            </a:extLst>
          </p:cNvPr>
          <p:cNvSpPr/>
          <p:nvPr/>
        </p:nvSpPr>
        <p:spPr>
          <a:xfrm rot="10800000">
            <a:off x="3025634" y="1020781"/>
            <a:ext cx="361013" cy="389744"/>
          </a:xfrm>
          <a:prstGeom prst="corner">
            <a:avLst>
              <a:gd name="adj1" fmla="val 20934"/>
              <a:gd name="adj2" fmla="val 16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BFC4D-9E03-AA4D-B04C-E4B49EC05EDB}"/>
              </a:ext>
            </a:extLst>
          </p:cNvPr>
          <p:cNvSpPr txBox="1"/>
          <p:nvPr/>
        </p:nvSpPr>
        <p:spPr>
          <a:xfrm>
            <a:off x="811012" y="1011638"/>
            <a:ext cx="244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45.434522 12.337127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45.433657 12.339620 2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F3DA74-FC3D-C348-AB0C-33BCC79A326A}"/>
              </a:ext>
            </a:extLst>
          </p:cNvPr>
          <p:cNvSpPr/>
          <p:nvPr/>
        </p:nvSpPr>
        <p:spPr>
          <a:xfrm>
            <a:off x="3619036" y="4868652"/>
            <a:ext cx="8605614" cy="4190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Tile level 20</a:t>
            </a:r>
            <a:r>
              <a:rPr lang="en-US" sz="1600" dirty="0">
                <a:solidFill>
                  <a:schemeClr val="bg1"/>
                </a:solidFill>
              </a:rPr>
              <a:t> |   </a:t>
            </a:r>
            <a:r>
              <a:rPr lang="en-US" sz="1600" i="1" dirty="0">
                <a:solidFill>
                  <a:schemeClr val="bg1"/>
                </a:solidFill>
              </a:rPr>
              <a:t>Scale</a:t>
            </a:r>
            <a:r>
              <a:rPr lang="en-US" sz="1600" dirty="0">
                <a:solidFill>
                  <a:schemeClr val="bg1"/>
                </a:solidFill>
              </a:rPr>
              <a:t> 1 : 564.25 | Number of Tiles: 4  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7E673C5-CE5A-E641-81B5-6D7944182756}"/>
              </a:ext>
            </a:extLst>
          </p:cNvPr>
          <p:cNvCxnSpPr>
            <a:cxnSpLocks/>
          </p:cNvCxnSpPr>
          <p:nvPr/>
        </p:nvCxnSpPr>
        <p:spPr>
          <a:xfrm>
            <a:off x="1825998" y="1934968"/>
            <a:ext cx="1783341" cy="787490"/>
          </a:xfrm>
          <a:prstGeom prst="bentConnector3">
            <a:avLst>
              <a:gd name="adj1" fmla="val -46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503865-4FAF-EE44-9790-720613CE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39" y="576263"/>
            <a:ext cx="8599786" cy="42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605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Homework 3</vt:lpstr>
      <vt:lpstr>Table of Contents</vt:lpstr>
      <vt:lpstr>Workflow</vt:lpstr>
      <vt:lpstr>Workflow</vt:lpstr>
      <vt:lpstr>Workflow</vt:lpstr>
      <vt:lpstr>Workflow</vt:lpstr>
      <vt:lpstr>Workflow</vt:lpstr>
      <vt:lpstr>Example output</vt:lpstr>
      <vt:lpstr>Example output</vt:lpstr>
      <vt:lpstr>Example output</vt:lpstr>
      <vt:lpstr>Further Work</vt:lpstr>
      <vt:lpstr>README &amp; 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4</dc:title>
  <dc:creator>Anastasia S Montgomery</dc:creator>
  <cp:lastModifiedBy>Anastasia S Montgomery</cp:lastModifiedBy>
  <cp:revision>5</cp:revision>
  <dcterms:created xsi:type="dcterms:W3CDTF">2019-05-15T22:51:21Z</dcterms:created>
  <dcterms:modified xsi:type="dcterms:W3CDTF">2019-05-15T23:00:49Z</dcterms:modified>
</cp:coreProperties>
</file>